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2_5AB3B0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3_AE981E1E.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15_49F82C6E.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07_F8B24430.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sldIdLst>
    <p:sldId id="257" r:id="rId5"/>
    <p:sldId id="258" r:id="rId6"/>
    <p:sldId id="259" r:id="rId7"/>
    <p:sldId id="260" r:id="rId8"/>
    <p:sldId id="276" r:id="rId9"/>
    <p:sldId id="277" r:id="rId10"/>
    <p:sldId id="263" r:id="rId11"/>
    <p:sldId id="264" r:id="rId12"/>
    <p:sldId id="275"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9C8F60-0848-6E70-29BC-CCF910ED63B9}" name="Weathers, Patrick" initials="WP" userId="S::Paddy.Weathers@petroc.ac.uk::0b126060-3caa-43d8-81ba-21a9a7515a0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794"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02_5AB3B07.xml><?xml version="1.0" encoding="utf-8"?>
<p188:cmLst xmlns:a="http://schemas.openxmlformats.org/drawingml/2006/main" xmlns:r="http://schemas.openxmlformats.org/officeDocument/2006/relationships" xmlns:p188="http://schemas.microsoft.com/office/powerpoint/2018/8/main">
  <p188:cm id="{A866A5B9-1770-4792-A158-34383A349B1C}" authorId="{BF9C8F60-0848-6E70-29BC-CCF910ED63B9}" created="2022-11-18T11:04:58.847">
    <pc:sldMkLst xmlns:pc="http://schemas.microsoft.com/office/powerpoint/2013/main/command">
      <pc:docMk/>
      <pc:sldMk cId="95107847" sldId="258"/>
    </pc:sldMkLst>
    <p188:txBody>
      <a:bodyPr/>
      <a:lstStyle/>
      <a:p>
        <a:r>
          <a:rPr lang="en-GB"/>
          <a:t>Should this be 'knowing' your incomings? Know you incomings doesn't read right to me?</a:t>
        </a:r>
      </a:p>
    </p188:txBody>
  </p188:cm>
</p188:cmLst>
</file>

<file path=ppt/comments/modernComment_103_AE981E1E.xml><?xml version="1.0" encoding="utf-8"?>
<p188:cmLst xmlns:a="http://schemas.openxmlformats.org/drawingml/2006/main" xmlns:r="http://schemas.openxmlformats.org/officeDocument/2006/relationships" xmlns:p188="http://schemas.microsoft.com/office/powerpoint/2018/8/main">
  <p188:cm id="{FA54114A-A2F0-4E48-8868-AACF699AAF94}" authorId="{BF9C8F60-0848-6E70-29BC-CCF910ED63B9}" created="2022-11-18T11:05:12.684">
    <ac:txMkLst xmlns:ac="http://schemas.microsoft.com/office/drawing/2013/main/command">
      <pc:docMk xmlns:pc="http://schemas.microsoft.com/office/powerpoint/2013/main/command"/>
      <pc:sldMk xmlns:pc="http://schemas.microsoft.com/office/powerpoint/2013/main/command" cId="2929204766" sldId="259"/>
      <ac:graphicFrameMk id="5" creationId="{870868EC-0E3C-4C8F-AA77-F8143CD1D224}"/>
      <dc:dgmMk xmlns:dc="http://schemas.microsoft.com/office/drawing/2013/diagram/command"/>
      <dc:nodeMk xmlns:dc="http://schemas.microsoft.com/office/drawing/2013/diagram/command" id="{0E327ABF-65B7-4F68-B161-E5D6E42A72B2}"/>
      <ac:txMk cp="17" len="5">
        <ac:context len="71" hash="2425622296"/>
      </ac:txMk>
    </ac:txMkLst>
    <p188:pos x="3072063" y="592327"/>
    <p188:txBody>
      <a:bodyPr/>
      <a:lstStyle/>
      <a:p>
        <a:r>
          <a:rPr lang="en-GB"/>
          <a:t>*your</a:t>
        </a:r>
      </a:p>
    </p188:txBody>
  </p188:cm>
</p188:cmLst>
</file>

<file path=ppt/comments/modernComment_107_F8B24430.xml><?xml version="1.0" encoding="utf-8"?>
<p188:cmLst xmlns:a="http://schemas.openxmlformats.org/drawingml/2006/main" xmlns:r="http://schemas.openxmlformats.org/officeDocument/2006/relationships" xmlns:p188="http://schemas.microsoft.com/office/powerpoint/2018/8/main">
  <p188:cm id="{65EFF33E-F5C5-4F66-861B-9B3670275FE1}" authorId="{BF9C8F60-0848-6E70-29BC-CCF910ED63B9}" created="2022-11-18T11:09:48.177">
    <ac:deMkLst xmlns:ac="http://schemas.microsoft.com/office/drawing/2013/main/command">
      <pc:docMk xmlns:pc="http://schemas.microsoft.com/office/powerpoint/2013/main/command"/>
      <pc:sldMk xmlns:pc="http://schemas.microsoft.com/office/powerpoint/2013/main/command" cId="4172432432" sldId="263"/>
      <ac:graphicFrameMk id="10" creationId="{7B8E2F9A-C0DB-4571-9E58-53956E76A243}"/>
    </ac:deMkLst>
    <p188:txBody>
      <a:bodyPr/>
      <a:lstStyle/>
      <a:p>
        <a:r>
          <a:rPr lang="en-GB"/>
          <a:t>The image is quite hard to see, could this be bigger? </a:t>
        </a:r>
      </a:p>
    </p188:txBody>
  </p188:cm>
</p188:cmLst>
</file>

<file path=ppt/comments/modernComment_115_49F82C6E.xml><?xml version="1.0" encoding="utf-8"?>
<p188:cmLst xmlns:a="http://schemas.openxmlformats.org/drawingml/2006/main" xmlns:r="http://schemas.openxmlformats.org/officeDocument/2006/relationships" xmlns:p188="http://schemas.microsoft.com/office/powerpoint/2018/8/main">
  <p188:cm id="{20DD4715-F57B-4959-A884-DFCFE5C2CA38}" authorId="{BF9C8F60-0848-6E70-29BC-CCF910ED63B9}" created="2022-11-18T11:08:43.378">
    <ac:txMkLst xmlns:ac="http://schemas.microsoft.com/office/drawing/2013/main/command">
      <pc:docMk xmlns:pc="http://schemas.microsoft.com/office/powerpoint/2013/main/command"/>
      <pc:sldMk xmlns:pc="http://schemas.microsoft.com/office/powerpoint/2013/main/command" cId="1241001070" sldId="277"/>
      <ac:graphicFrameMk id="5" creationId="{53573DED-745D-4545-A702-24E4EBF988AF}"/>
      <dc:dgmMk xmlns:dc="http://schemas.microsoft.com/office/drawing/2013/diagram/command"/>
      <dc:nodeMk xmlns:dc="http://schemas.microsoft.com/office/drawing/2013/diagram/command" id="{79D507EA-B6CA-4AAE-AF54-D336603280C9}"/>
      <ac:txMk cp="22" len="2">
        <ac:context len="70" hash="1485255876"/>
      </ac:txMk>
    </ac:txMkLst>
    <p188:pos x="4645152" y="3462688"/>
    <p188:txBody>
      <a:bodyPr/>
      <a:lstStyle/>
      <a:p>
        <a:r>
          <a:rPr lang="en-GB"/>
          <a:t>Should this be local authority (LA) as it's the first time it's mentioned and an individual might not know what LA means?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61102-A6A5-4437-8F34-B15B9DEED5E0}"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C4A09305-D216-479F-8800-B120DEA30737}">
      <dgm:prSet/>
      <dgm:spPr/>
      <dgm:t>
        <a:bodyPr/>
        <a:lstStyle/>
        <a:p>
          <a:pPr>
            <a:defRPr cap="all"/>
          </a:pPr>
          <a:r>
            <a:rPr lang="en-GB" dirty="0"/>
            <a:t>Know your incomings is just as important as knowing your outgoings</a:t>
          </a:r>
          <a:endParaRPr lang="en-US" dirty="0"/>
        </a:p>
      </dgm:t>
    </dgm:pt>
    <dgm:pt modelId="{0A58A6FC-7835-45CC-BDFB-06F718B46831}" type="parTrans" cxnId="{9942A13D-6227-4FB6-88EE-4D1CC063F090}">
      <dgm:prSet/>
      <dgm:spPr/>
      <dgm:t>
        <a:bodyPr/>
        <a:lstStyle/>
        <a:p>
          <a:endParaRPr lang="en-US"/>
        </a:p>
      </dgm:t>
    </dgm:pt>
    <dgm:pt modelId="{6F329D29-7DFF-44E8-A71E-C07329A70283}" type="sibTrans" cxnId="{9942A13D-6227-4FB6-88EE-4D1CC063F090}">
      <dgm:prSet/>
      <dgm:spPr/>
      <dgm:t>
        <a:bodyPr/>
        <a:lstStyle/>
        <a:p>
          <a:endParaRPr lang="en-US"/>
        </a:p>
      </dgm:t>
    </dgm:pt>
    <dgm:pt modelId="{447C4D18-F2CE-4289-A3F4-A4E2C9A4636C}">
      <dgm:prSet/>
      <dgm:spPr/>
      <dgm:t>
        <a:bodyPr/>
        <a:lstStyle/>
        <a:p>
          <a:pPr>
            <a:defRPr cap="all"/>
          </a:pPr>
          <a:r>
            <a:rPr lang="en-GB"/>
            <a:t>Making sure you know the exact amount you get consistently each week/month means you can budget correctly for that week or month</a:t>
          </a:r>
          <a:endParaRPr lang="en-US"/>
        </a:p>
      </dgm:t>
    </dgm:pt>
    <dgm:pt modelId="{DCAC6638-E348-4DCC-B7CC-85F74A34E121}" type="parTrans" cxnId="{00CFC0AC-BEE5-4957-BA99-13317C1DCCE6}">
      <dgm:prSet/>
      <dgm:spPr/>
      <dgm:t>
        <a:bodyPr/>
        <a:lstStyle/>
        <a:p>
          <a:endParaRPr lang="en-US"/>
        </a:p>
      </dgm:t>
    </dgm:pt>
    <dgm:pt modelId="{F91E0D9E-7C2B-4A63-921B-92A3F1AC40BE}" type="sibTrans" cxnId="{00CFC0AC-BEE5-4957-BA99-13317C1DCCE6}">
      <dgm:prSet/>
      <dgm:spPr/>
      <dgm:t>
        <a:bodyPr/>
        <a:lstStyle/>
        <a:p>
          <a:endParaRPr lang="en-US"/>
        </a:p>
      </dgm:t>
    </dgm:pt>
    <dgm:pt modelId="{6D9F0584-2E32-4841-AB50-016FDF238D69}">
      <dgm:prSet/>
      <dgm:spPr/>
      <dgm:t>
        <a:bodyPr/>
        <a:lstStyle/>
        <a:p>
          <a:pPr>
            <a:defRPr cap="all"/>
          </a:pPr>
          <a:r>
            <a:rPr lang="en-GB"/>
            <a:t>For example, if youre spending £1k per month, but are only getting £900 a month, you have a problem.</a:t>
          </a:r>
          <a:endParaRPr lang="en-US"/>
        </a:p>
      </dgm:t>
    </dgm:pt>
    <dgm:pt modelId="{BA286CB2-AFDB-40AF-8E33-D716F415E4EE}" type="parTrans" cxnId="{DFB995FE-EF3D-46A9-BE67-BCA75F787550}">
      <dgm:prSet/>
      <dgm:spPr/>
      <dgm:t>
        <a:bodyPr/>
        <a:lstStyle/>
        <a:p>
          <a:endParaRPr lang="en-US"/>
        </a:p>
      </dgm:t>
    </dgm:pt>
    <dgm:pt modelId="{B62BDC23-4F17-4668-ABF0-1CDA25E6FD54}" type="sibTrans" cxnId="{DFB995FE-EF3D-46A9-BE67-BCA75F787550}">
      <dgm:prSet/>
      <dgm:spPr/>
      <dgm:t>
        <a:bodyPr/>
        <a:lstStyle/>
        <a:p>
          <a:endParaRPr lang="en-US"/>
        </a:p>
      </dgm:t>
    </dgm:pt>
    <dgm:pt modelId="{834B7326-5234-452A-AE4B-C2DAC1FFAB82}" type="pres">
      <dgm:prSet presAssocID="{77661102-A6A5-4437-8F34-B15B9DEED5E0}" presName="root" presStyleCnt="0">
        <dgm:presLayoutVars>
          <dgm:dir/>
          <dgm:resizeHandles val="exact"/>
        </dgm:presLayoutVars>
      </dgm:prSet>
      <dgm:spPr/>
    </dgm:pt>
    <dgm:pt modelId="{AE09A6A7-5C29-4398-BBC2-00D2FB6DD8AB}" type="pres">
      <dgm:prSet presAssocID="{C4A09305-D216-479F-8800-B120DEA30737}" presName="compNode" presStyleCnt="0"/>
      <dgm:spPr/>
    </dgm:pt>
    <dgm:pt modelId="{20E50983-5F83-451B-AF26-EE48E1DEA930}" type="pres">
      <dgm:prSet presAssocID="{C4A09305-D216-479F-8800-B120DEA30737}" presName="iconBgRect" presStyleLbl="bgShp" presStyleIdx="0" presStyleCnt="3"/>
      <dgm:spPr>
        <a:prstGeom prst="round2DiagRect">
          <a:avLst>
            <a:gd name="adj1" fmla="val 29727"/>
            <a:gd name="adj2" fmla="val 0"/>
          </a:avLst>
        </a:prstGeom>
      </dgm:spPr>
    </dgm:pt>
    <dgm:pt modelId="{4B5E3ACF-13B4-40C0-A095-BEBAD16CBAE4}" type="pres">
      <dgm:prSet presAssocID="{C4A09305-D216-479F-8800-B120DEA307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26D036A-AF17-48AA-9166-6D8A2A32D3B4}" type="pres">
      <dgm:prSet presAssocID="{C4A09305-D216-479F-8800-B120DEA30737}" presName="spaceRect" presStyleCnt="0"/>
      <dgm:spPr/>
    </dgm:pt>
    <dgm:pt modelId="{D20171C9-268B-4A25-9923-DE5EDBDE6E9B}" type="pres">
      <dgm:prSet presAssocID="{C4A09305-D216-479F-8800-B120DEA30737}" presName="textRect" presStyleLbl="revTx" presStyleIdx="0" presStyleCnt="3">
        <dgm:presLayoutVars>
          <dgm:chMax val="1"/>
          <dgm:chPref val="1"/>
        </dgm:presLayoutVars>
      </dgm:prSet>
      <dgm:spPr/>
    </dgm:pt>
    <dgm:pt modelId="{E586FFDB-ADF4-406B-AC64-2320801113D2}" type="pres">
      <dgm:prSet presAssocID="{6F329D29-7DFF-44E8-A71E-C07329A70283}" presName="sibTrans" presStyleCnt="0"/>
      <dgm:spPr/>
    </dgm:pt>
    <dgm:pt modelId="{2DF9875B-F5CD-4101-BDD0-9FF9A5D853F4}" type="pres">
      <dgm:prSet presAssocID="{447C4D18-F2CE-4289-A3F4-A4E2C9A4636C}" presName="compNode" presStyleCnt="0"/>
      <dgm:spPr/>
    </dgm:pt>
    <dgm:pt modelId="{7F2DBFF4-1EFB-4E8B-A2B7-296C6243621F}" type="pres">
      <dgm:prSet presAssocID="{447C4D18-F2CE-4289-A3F4-A4E2C9A4636C}" presName="iconBgRect" presStyleLbl="bgShp" presStyleIdx="1" presStyleCnt="3"/>
      <dgm:spPr>
        <a:prstGeom prst="round2DiagRect">
          <a:avLst>
            <a:gd name="adj1" fmla="val 29727"/>
            <a:gd name="adj2" fmla="val 0"/>
          </a:avLst>
        </a:prstGeom>
      </dgm:spPr>
    </dgm:pt>
    <dgm:pt modelId="{8727F2B5-38DB-456A-955B-3C15643DE42C}" type="pres">
      <dgm:prSet presAssocID="{447C4D18-F2CE-4289-A3F4-A4E2C9A463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4F16664B-7844-45CA-A504-37E3E65E891D}" type="pres">
      <dgm:prSet presAssocID="{447C4D18-F2CE-4289-A3F4-A4E2C9A4636C}" presName="spaceRect" presStyleCnt="0"/>
      <dgm:spPr/>
    </dgm:pt>
    <dgm:pt modelId="{504F6A3B-D20D-4ACE-AA28-5E6DE18F5B9B}" type="pres">
      <dgm:prSet presAssocID="{447C4D18-F2CE-4289-A3F4-A4E2C9A4636C}" presName="textRect" presStyleLbl="revTx" presStyleIdx="1" presStyleCnt="3">
        <dgm:presLayoutVars>
          <dgm:chMax val="1"/>
          <dgm:chPref val="1"/>
        </dgm:presLayoutVars>
      </dgm:prSet>
      <dgm:spPr/>
    </dgm:pt>
    <dgm:pt modelId="{5CAEAA6F-CDA6-414E-B09F-E8615CD29259}" type="pres">
      <dgm:prSet presAssocID="{F91E0D9E-7C2B-4A63-921B-92A3F1AC40BE}" presName="sibTrans" presStyleCnt="0"/>
      <dgm:spPr/>
    </dgm:pt>
    <dgm:pt modelId="{A95A784F-6A56-4F75-880A-E669B2F3A00E}" type="pres">
      <dgm:prSet presAssocID="{6D9F0584-2E32-4841-AB50-016FDF238D69}" presName="compNode" presStyleCnt="0"/>
      <dgm:spPr/>
    </dgm:pt>
    <dgm:pt modelId="{58900887-B842-417E-A8CE-D5BF6013FE87}" type="pres">
      <dgm:prSet presAssocID="{6D9F0584-2E32-4841-AB50-016FDF238D69}" presName="iconBgRect" presStyleLbl="bgShp" presStyleIdx="2" presStyleCnt="3"/>
      <dgm:spPr>
        <a:prstGeom prst="round2DiagRect">
          <a:avLst>
            <a:gd name="adj1" fmla="val 29727"/>
            <a:gd name="adj2" fmla="val 0"/>
          </a:avLst>
        </a:prstGeom>
      </dgm:spPr>
    </dgm:pt>
    <dgm:pt modelId="{610CCBD3-DF22-4B7E-95B2-E06AE911F97D}" type="pres">
      <dgm:prSet presAssocID="{6D9F0584-2E32-4841-AB50-016FDF238D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72173AC-3CF8-4547-8FCE-9E511E21E308}" type="pres">
      <dgm:prSet presAssocID="{6D9F0584-2E32-4841-AB50-016FDF238D69}" presName="spaceRect" presStyleCnt="0"/>
      <dgm:spPr/>
    </dgm:pt>
    <dgm:pt modelId="{A00F319C-8FC0-4566-B6BA-9BE9581594C4}" type="pres">
      <dgm:prSet presAssocID="{6D9F0584-2E32-4841-AB50-016FDF238D69}" presName="textRect" presStyleLbl="revTx" presStyleIdx="2" presStyleCnt="3">
        <dgm:presLayoutVars>
          <dgm:chMax val="1"/>
          <dgm:chPref val="1"/>
        </dgm:presLayoutVars>
      </dgm:prSet>
      <dgm:spPr/>
    </dgm:pt>
  </dgm:ptLst>
  <dgm:cxnLst>
    <dgm:cxn modelId="{6EAEB814-025C-479F-86B4-F7C2A6B565AD}" type="presOf" srcId="{447C4D18-F2CE-4289-A3F4-A4E2C9A4636C}" destId="{504F6A3B-D20D-4ACE-AA28-5E6DE18F5B9B}" srcOrd="0" destOrd="0" presId="urn:microsoft.com/office/officeart/2018/5/layout/IconLeafLabelList"/>
    <dgm:cxn modelId="{538B432B-12E7-43B0-BE76-0C8FC52DE7D2}" type="presOf" srcId="{C4A09305-D216-479F-8800-B120DEA30737}" destId="{D20171C9-268B-4A25-9923-DE5EDBDE6E9B}" srcOrd="0" destOrd="0" presId="urn:microsoft.com/office/officeart/2018/5/layout/IconLeafLabelList"/>
    <dgm:cxn modelId="{9942A13D-6227-4FB6-88EE-4D1CC063F090}" srcId="{77661102-A6A5-4437-8F34-B15B9DEED5E0}" destId="{C4A09305-D216-479F-8800-B120DEA30737}" srcOrd="0" destOrd="0" parTransId="{0A58A6FC-7835-45CC-BDFB-06F718B46831}" sibTransId="{6F329D29-7DFF-44E8-A71E-C07329A70283}"/>
    <dgm:cxn modelId="{7D47DF4E-B35F-4DBA-8CD9-EF173D0BB3CD}" type="presOf" srcId="{6D9F0584-2E32-4841-AB50-016FDF238D69}" destId="{A00F319C-8FC0-4566-B6BA-9BE9581594C4}" srcOrd="0" destOrd="0" presId="urn:microsoft.com/office/officeart/2018/5/layout/IconLeafLabelList"/>
    <dgm:cxn modelId="{00CFC0AC-BEE5-4957-BA99-13317C1DCCE6}" srcId="{77661102-A6A5-4437-8F34-B15B9DEED5E0}" destId="{447C4D18-F2CE-4289-A3F4-A4E2C9A4636C}" srcOrd="1" destOrd="0" parTransId="{DCAC6638-E348-4DCC-B7CC-85F74A34E121}" sibTransId="{F91E0D9E-7C2B-4A63-921B-92A3F1AC40BE}"/>
    <dgm:cxn modelId="{76DEBBC0-8147-40E8-88C3-5E112763BB62}" type="presOf" srcId="{77661102-A6A5-4437-8F34-B15B9DEED5E0}" destId="{834B7326-5234-452A-AE4B-C2DAC1FFAB82}" srcOrd="0" destOrd="0" presId="urn:microsoft.com/office/officeart/2018/5/layout/IconLeafLabelList"/>
    <dgm:cxn modelId="{DFB995FE-EF3D-46A9-BE67-BCA75F787550}" srcId="{77661102-A6A5-4437-8F34-B15B9DEED5E0}" destId="{6D9F0584-2E32-4841-AB50-016FDF238D69}" srcOrd="2" destOrd="0" parTransId="{BA286CB2-AFDB-40AF-8E33-D716F415E4EE}" sibTransId="{B62BDC23-4F17-4668-ABF0-1CDA25E6FD54}"/>
    <dgm:cxn modelId="{4E3C9869-19EE-4ADE-8D6A-8EB22B740FD7}" type="presParOf" srcId="{834B7326-5234-452A-AE4B-C2DAC1FFAB82}" destId="{AE09A6A7-5C29-4398-BBC2-00D2FB6DD8AB}" srcOrd="0" destOrd="0" presId="urn:microsoft.com/office/officeart/2018/5/layout/IconLeafLabelList"/>
    <dgm:cxn modelId="{0FF05BD5-0863-43F9-8582-F50914785CFB}" type="presParOf" srcId="{AE09A6A7-5C29-4398-BBC2-00D2FB6DD8AB}" destId="{20E50983-5F83-451B-AF26-EE48E1DEA930}" srcOrd="0" destOrd="0" presId="urn:microsoft.com/office/officeart/2018/5/layout/IconLeafLabelList"/>
    <dgm:cxn modelId="{29AB61C8-7F1D-440A-8069-9918959A6E91}" type="presParOf" srcId="{AE09A6A7-5C29-4398-BBC2-00D2FB6DD8AB}" destId="{4B5E3ACF-13B4-40C0-A095-BEBAD16CBAE4}" srcOrd="1" destOrd="0" presId="urn:microsoft.com/office/officeart/2018/5/layout/IconLeafLabelList"/>
    <dgm:cxn modelId="{2DEEF1C7-9EAD-4DF9-9D40-B7B5D4994BB7}" type="presParOf" srcId="{AE09A6A7-5C29-4398-BBC2-00D2FB6DD8AB}" destId="{E26D036A-AF17-48AA-9166-6D8A2A32D3B4}" srcOrd="2" destOrd="0" presId="urn:microsoft.com/office/officeart/2018/5/layout/IconLeafLabelList"/>
    <dgm:cxn modelId="{DA7817F0-3BCB-4C8E-9A5C-2430362BF3D2}" type="presParOf" srcId="{AE09A6A7-5C29-4398-BBC2-00D2FB6DD8AB}" destId="{D20171C9-268B-4A25-9923-DE5EDBDE6E9B}" srcOrd="3" destOrd="0" presId="urn:microsoft.com/office/officeart/2018/5/layout/IconLeafLabelList"/>
    <dgm:cxn modelId="{7757011D-4DFF-48E0-83D0-EEF6EB3B0EB9}" type="presParOf" srcId="{834B7326-5234-452A-AE4B-C2DAC1FFAB82}" destId="{E586FFDB-ADF4-406B-AC64-2320801113D2}" srcOrd="1" destOrd="0" presId="urn:microsoft.com/office/officeart/2018/5/layout/IconLeafLabelList"/>
    <dgm:cxn modelId="{073E42A8-8774-499E-A748-C387F8F15723}" type="presParOf" srcId="{834B7326-5234-452A-AE4B-C2DAC1FFAB82}" destId="{2DF9875B-F5CD-4101-BDD0-9FF9A5D853F4}" srcOrd="2" destOrd="0" presId="urn:microsoft.com/office/officeart/2018/5/layout/IconLeafLabelList"/>
    <dgm:cxn modelId="{772933B2-C795-4831-8946-057F4FF47974}" type="presParOf" srcId="{2DF9875B-F5CD-4101-BDD0-9FF9A5D853F4}" destId="{7F2DBFF4-1EFB-4E8B-A2B7-296C6243621F}" srcOrd="0" destOrd="0" presId="urn:microsoft.com/office/officeart/2018/5/layout/IconLeafLabelList"/>
    <dgm:cxn modelId="{B8B9AC76-D3B3-46BE-80A4-F61344C19FFB}" type="presParOf" srcId="{2DF9875B-F5CD-4101-BDD0-9FF9A5D853F4}" destId="{8727F2B5-38DB-456A-955B-3C15643DE42C}" srcOrd="1" destOrd="0" presId="urn:microsoft.com/office/officeart/2018/5/layout/IconLeafLabelList"/>
    <dgm:cxn modelId="{AC89A887-2A3F-45FD-B470-D8054E6DB128}" type="presParOf" srcId="{2DF9875B-F5CD-4101-BDD0-9FF9A5D853F4}" destId="{4F16664B-7844-45CA-A504-37E3E65E891D}" srcOrd="2" destOrd="0" presId="urn:microsoft.com/office/officeart/2018/5/layout/IconLeafLabelList"/>
    <dgm:cxn modelId="{27D14FED-648D-4AED-9098-37898D477E0B}" type="presParOf" srcId="{2DF9875B-F5CD-4101-BDD0-9FF9A5D853F4}" destId="{504F6A3B-D20D-4ACE-AA28-5E6DE18F5B9B}" srcOrd="3" destOrd="0" presId="urn:microsoft.com/office/officeart/2018/5/layout/IconLeafLabelList"/>
    <dgm:cxn modelId="{F87BEEBF-D6E3-47B6-BE8B-D22977351376}" type="presParOf" srcId="{834B7326-5234-452A-AE4B-C2DAC1FFAB82}" destId="{5CAEAA6F-CDA6-414E-B09F-E8615CD29259}" srcOrd="3" destOrd="0" presId="urn:microsoft.com/office/officeart/2018/5/layout/IconLeafLabelList"/>
    <dgm:cxn modelId="{C4F3D874-5F12-478E-B590-B43CABE96E55}" type="presParOf" srcId="{834B7326-5234-452A-AE4B-C2DAC1FFAB82}" destId="{A95A784F-6A56-4F75-880A-E669B2F3A00E}" srcOrd="4" destOrd="0" presId="urn:microsoft.com/office/officeart/2018/5/layout/IconLeafLabelList"/>
    <dgm:cxn modelId="{76DE281A-2D28-4225-BFB9-E65019444527}" type="presParOf" srcId="{A95A784F-6A56-4F75-880A-E669B2F3A00E}" destId="{58900887-B842-417E-A8CE-D5BF6013FE87}" srcOrd="0" destOrd="0" presId="urn:microsoft.com/office/officeart/2018/5/layout/IconLeafLabelList"/>
    <dgm:cxn modelId="{6190C038-A1B2-4B2D-9916-2C08F22C2820}" type="presParOf" srcId="{A95A784F-6A56-4F75-880A-E669B2F3A00E}" destId="{610CCBD3-DF22-4B7E-95B2-E06AE911F97D}" srcOrd="1" destOrd="0" presId="urn:microsoft.com/office/officeart/2018/5/layout/IconLeafLabelList"/>
    <dgm:cxn modelId="{11C7CDBE-D106-42C1-90F1-02504555F18D}" type="presParOf" srcId="{A95A784F-6A56-4F75-880A-E669B2F3A00E}" destId="{872173AC-3CF8-4547-8FCE-9E511E21E308}" srcOrd="2" destOrd="0" presId="urn:microsoft.com/office/officeart/2018/5/layout/IconLeafLabelList"/>
    <dgm:cxn modelId="{64735652-F4E3-4E68-B92D-840C684FC47E}" type="presParOf" srcId="{A95A784F-6A56-4F75-880A-E669B2F3A00E}" destId="{A00F319C-8FC0-4566-B6BA-9BE9581594C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CD66C2-3611-4C97-838F-BD4ACF664F3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DD194C7-6A0E-46E9-96EF-539FFE10D686}">
      <dgm:prSet/>
      <dgm:spPr/>
      <dgm:t>
        <a:bodyPr/>
        <a:lstStyle/>
        <a:p>
          <a:r>
            <a:rPr lang="en-GB"/>
            <a:t>Goal savings are different due to them usually having a set date for use rather than the possibility of an emergency</a:t>
          </a:r>
          <a:endParaRPr lang="en-US"/>
        </a:p>
      </dgm:t>
    </dgm:pt>
    <dgm:pt modelId="{FCD12634-86EF-44FB-B595-295E6978C1B5}" type="parTrans" cxnId="{BA573B45-3A11-49EC-8569-70E4C381CF44}">
      <dgm:prSet/>
      <dgm:spPr/>
      <dgm:t>
        <a:bodyPr/>
        <a:lstStyle/>
        <a:p>
          <a:endParaRPr lang="en-US"/>
        </a:p>
      </dgm:t>
    </dgm:pt>
    <dgm:pt modelId="{2902269D-9C9B-48B1-AD53-46631FB07A05}" type="sibTrans" cxnId="{BA573B45-3A11-49EC-8569-70E4C381CF44}">
      <dgm:prSet/>
      <dgm:spPr/>
      <dgm:t>
        <a:bodyPr/>
        <a:lstStyle/>
        <a:p>
          <a:endParaRPr lang="en-US"/>
        </a:p>
      </dgm:t>
    </dgm:pt>
    <dgm:pt modelId="{8B66F54F-A31C-4235-82E5-78448CEE6ABD}">
      <dgm:prSet/>
      <dgm:spPr/>
      <dgm:t>
        <a:bodyPr/>
        <a:lstStyle/>
        <a:p>
          <a:r>
            <a:rPr lang="en-GB"/>
            <a:t>Usually goal savings are not permanent, and change over time</a:t>
          </a:r>
          <a:endParaRPr lang="en-US"/>
        </a:p>
      </dgm:t>
    </dgm:pt>
    <dgm:pt modelId="{3EE1C60E-47F8-4BA7-AA37-4AAB0F49F2DB}" type="parTrans" cxnId="{EBECBA7F-A7FC-45BA-A3D1-0525EB0B8961}">
      <dgm:prSet/>
      <dgm:spPr/>
      <dgm:t>
        <a:bodyPr/>
        <a:lstStyle/>
        <a:p>
          <a:endParaRPr lang="en-US"/>
        </a:p>
      </dgm:t>
    </dgm:pt>
    <dgm:pt modelId="{D03BD5A0-2856-4911-8CC1-582A0E9ECA8C}" type="sibTrans" cxnId="{EBECBA7F-A7FC-45BA-A3D1-0525EB0B8961}">
      <dgm:prSet/>
      <dgm:spPr/>
      <dgm:t>
        <a:bodyPr/>
        <a:lstStyle/>
        <a:p>
          <a:endParaRPr lang="en-US"/>
        </a:p>
      </dgm:t>
    </dgm:pt>
    <dgm:pt modelId="{36C063A3-D02F-44D4-96F7-4B9AFC3527B2}">
      <dgm:prSet/>
      <dgm:spPr/>
      <dgm:t>
        <a:bodyPr/>
        <a:lstStyle/>
        <a:p>
          <a:r>
            <a:rPr lang="en-GB"/>
            <a:t>Goal savings could be</a:t>
          </a:r>
          <a:endParaRPr lang="en-US"/>
        </a:p>
      </dgm:t>
    </dgm:pt>
    <dgm:pt modelId="{29AF88B3-1182-4C05-BD61-163D5C727762}" type="parTrans" cxnId="{B4F770BC-47A0-4450-BE5F-E5C36DAE2D6C}">
      <dgm:prSet/>
      <dgm:spPr/>
      <dgm:t>
        <a:bodyPr/>
        <a:lstStyle/>
        <a:p>
          <a:endParaRPr lang="en-US"/>
        </a:p>
      </dgm:t>
    </dgm:pt>
    <dgm:pt modelId="{D9EE73AA-D05A-48F7-BF01-1C83F234E2D8}" type="sibTrans" cxnId="{B4F770BC-47A0-4450-BE5F-E5C36DAE2D6C}">
      <dgm:prSet/>
      <dgm:spPr/>
      <dgm:t>
        <a:bodyPr/>
        <a:lstStyle/>
        <a:p>
          <a:endParaRPr lang="en-US"/>
        </a:p>
      </dgm:t>
    </dgm:pt>
    <dgm:pt modelId="{9B774EF6-DFF8-4B39-92A9-8045BD3BA160}">
      <dgm:prSet/>
      <dgm:spPr/>
      <dgm:t>
        <a:bodyPr/>
        <a:lstStyle/>
        <a:p>
          <a:r>
            <a:rPr lang="en-GB"/>
            <a:t>A holiday</a:t>
          </a:r>
          <a:endParaRPr lang="en-US"/>
        </a:p>
      </dgm:t>
    </dgm:pt>
    <dgm:pt modelId="{6B6A63CE-5055-4842-BB5F-292048FA59D3}" type="parTrans" cxnId="{ED9FD10B-4E80-4513-869B-8C89ABEC09E5}">
      <dgm:prSet/>
      <dgm:spPr/>
      <dgm:t>
        <a:bodyPr/>
        <a:lstStyle/>
        <a:p>
          <a:endParaRPr lang="en-US"/>
        </a:p>
      </dgm:t>
    </dgm:pt>
    <dgm:pt modelId="{20453921-39E1-4E23-857C-5981FAEF2592}" type="sibTrans" cxnId="{ED9FD10B-4E80-4513-869B-8C89ABEC09E5}">
      <dgm:prSet/>
      <dgm:spPr/>
      <dgm:t>
        <a:bodyPr/>
        <a:lstStyle/>
        <a:p>
          <a:endParaRPr lang="en-US"/>
        </a:p>
      </dgm:t>
    </dgm:pt>
    <dgm:pt modelId="{C9856130-62F5-4E40-A8E9-3DF965A6A12E}">
      <dgm:prSet/>
      <dgm:spPr/>
      <dgm:t>
        <a:bodyPr/>
        <a:lstStyle/>
        <a:p>
          <a:r>
            <a:rPr lang="en-GB"/>
            <a:t>A new pair of expensive shoes or bag</a:t>
          </a:r>
          <a:endParaRPr lang="en-US"/>
        </a:p>
      </dgm:t>
    </dgm:pt>
    <dgm:pt modelId="{0CDAB28C-EF9E-48B7-A2BE-21A132FF7D44}" type="parTrans" cxnId="{0CBCB401-9D47-4DEF-8737-C3B1CA3B9EEA}">
      <dgm:prSet/>
      <dgm:spPr/>
      <dgm:t>
        <a:bodyPr/>
        <a:lstStyle/>
        <a:p>
          <a:endParaRPr lang="en-US"/>
        </a:p>
      </dgm:t>
    </dgm:pt>
    <dgm:pt modelId="{14CD6EFF-8427-45F2-B309-B0504CDD3B4A}" type="sibTrans" cxnId="{0CBCB401-9D47-4DEF-8737-C3B1CA3B9EEA}">
      <dgm:prSet/>
      <dgm:spPr/>
      <dgm:t>
        <a:bodyPr/>
        <a:lstStyle/>
        <a:p>
          <a:endParaRPr lang="en-US"/>
        </a:p>
      </dgm:t>
    </dgm:pt>
    <dgm:pt modelId="{59BF9FBF-88A9-4196-A077-836EF2494167}">
      <dgm:prSet/>
      <dgm:spPr/>
      <dgm:t>
        <a:bodyPr/>
        <a:lstStyle/>
        <a:p>
          <a:r>
            <a:rPr lang="en-GB"/>
            <a:t>Deposit for buying a house</a:t>
          </a:r>
          <a:endParaRPr lang="en-US"/>
        </a:p>
      </dgm:t>
    </dgm:pt>
    <dgm:pt modelId="{100D6FE7-8F8B-4F15-9B87-EABB7C9C89BE}" type="parTrans" cxnId="{B7000700-DC56-4C1D-899B-C9C2B81E2F0B}">
      <dgm:prSet/>
      <dgm:spPr/>
      <dgm:t>
        <a:bodyPr/>
        <a:lstStyle/>
        <a:p>
          <a:endParaRPr lang="en-US"/>
        </a:p>
      </dgm:t>
    </dgm:pt>
    <dgm:pt modelId="{507EDA7E-A32D-4DF5-A51B-529E73E26217}" type="sibTrans" cxnId="{B7000700-DC56-4C1D-899B-C9C2B81E2F0B}">
      <dgm:prSet/>
      <dgm:spPr/>
      <dgm:t>
        <a:bodyPr/>
        <a:lstStyle/>
        <a:p>
          <a:endParaRPr lang="en-US"/>
        </a:p>
      </dgm:t>
    </dgm:pt>
    <dgm:pt modelId="{A91961FD-9000-44D6-A0F0-4CE53429953C}">
      <dgm:prSet/>
      <dgm:spPr/>
      <dgm:t>
        <a:bodyPr/>
        <a:lstStyle/>
        <a:p>
          <a:r>
            <a:rPr lang="en-GB"/>
            <a:t>New furniture</a:t>
          </a:r>
          <a:endParaRPr lang="en-US"/>
        </a:p>
      </dgm:t>
    </dgm:pt>
    <dgm:pt modelId="{345D9E3F-A898-41F3-8628-A0EBA5C22095}" type="parTrans" cxnId="{606AFDD1-81D3-4244-A9E8-D925E0367B4A}">
      <dgm:prSet/>
      <dgm:spPr/>
      <dgm:t>
        <a:bodyPr/>
        <a:lstStyle/>
        <a:p>
          <a:endParaRPr lang="en-US"/>
        </a:p>
      </dgm:t>
    </dgm:pt>
    <dgm:pt modelId="{7C2B74E1-0FED-40EF-B6F8-1B54A29890CD}" type="sibTrans" cxnId="{606AFDD1-81D3-4244-A9E8-D925E0367B4A}">
      <dgm:prSet/>
      <dgm:spPr/>
      <dgm:t>
        <a:bodyPr/>
        <a:lstStyle/>
        <a:p>
          <a:endParaRPr lang="en-US"/>
        </a:p>
      </dgm:t>
    </dgm:pt>
    <dgm:pt modelId="{61008E37-9F4C-4B6A-909A-16DB24F0545B}">
      <dgm:prSet/>
      <dgm:spPr/>
      <dgm:t>
        <a:bodyPr/>
        <a:lstStyle/>
        <a:p>
          <a:r>
            <a:rPr lang="en-GB"/>
            <a:t>A new vehicle (car, motorbike, pushbike)</a:t>
          </a:r>
          <a:endParaRPr lang="en-US"/>
        </a:p>
      </dgm:t>
    </dgm:pt>
    <dgm:pt modelId="{6D02E4FC-F6F2-43EB-923C-3554D82A7CF0}" type="parTrans" cxnId="{8EEE247E-E565-428E-9965-289AC80C211C}">
      <dgm:prSet/>
      <dgm:spPr/>
      <dgm:t>
        <a:bodyPr/>
        <a:lstStyle/>
        <a:p>
          <a:endParaRPr lang="en-US"/>
        </a:p>
      </dgm:t>
    </dgm:pt>
    <dgm:pt modelId="{2C470CFA-6BA9-4CD5-AE77-727A409C540E}" type="sibTrans" cxnId="{8EEE247E-E565-428E-9965-289AC80C211C}">
      <dgm:prSet/>
      <dgm:spPr/>
      <dgm:t>
        <a:bodyPr/>
        <a:lstStyle/>
        <a:p>
          <a:endParaRPr lang="en-US"/>
        </a:p>
      </dgm:t>
    </dgm:pt>
    <dgm:pt modelId="{78714786-E823-43D2-AE93-4CE20D60586E}">
      <dgm:prSet/>
      <dgm:spPr/>
      <dgm:t>
        <a:bodyPr/>
        <a:lstStyle/>
        <a:p>
          <a:r>
            <a:rPr lang="en-GB"/>
            <a:t>Something fun, like a skydive or fancy dinner or new camera</a:t>
          </a:r>
          <a:endParaRPr lang="en-US"/>
        </a:p>
      </dgm:t>
    </dgm:pt>
    <dgm:pt modelId="{12511E46-E4B8-4E87-8A4B-4ABE543AC0A2}" type="parTrans" cxnId="{D5F7DD6C-A53E-458F-8BAE-C4C38D6C1DC3}">
      <dgm:prSet/>
      <dgm:spPr/>
      <dgm:t>
        <a:bodyPr/>
        <a:lstStyle/>
        <a:p>
          <a:endParaRPr lang="en-US"/>
        </a:p>
      </dgm:t>
    </dgm:pt>
    <dgm:pt modelId="{81B4995D-F3ED-4947-AC7E-3DC2C00BCBCA}" type="sibTrans" cxnId="{D5F7DD6C-A53E-458F-8BAE-C4C38D6C1DC3}">
      <dgm:prSet/>
      <dgm:spPr/>
      <dgm:t>
        <a:bodyPr/>
        <a:lstStyle/>
        <a:p>
          <a:endParaRPr lang="en-US"/>
        </a:p>
      </dgm:t>
    </dgm:pt>
    <dgm:pt modelId="{4439CAB5-E5BE-4487-BCF9-108621B6FC76}" type="pres">
      <dgm:prSet presAssocID="{35CD66C2-3611-4C97-838F-BD4ACF664F30}" presName="linear" presStyleCnt="0">
        <dgm:presLayoutVars>
          <dgm:animLvl val="lvl"/>
          <dgm:resizeHandles val="exact"/>
        </dgm:presLayoutVars>
      </dgm:prSet>
      <dgm:spPr/>
    </dgm:pt>
    <dgm:pt modelId="{03A4CA75-B181-4DCB-9359-242C7B777E13}" type="pres">
      <dgm:prSet presAssocID="{6DD194C7-6A0E-46E9-96EF-539FFE10D686}" presName="parentText" presStyleLbl="node1" presStyleIdx="0" presStyleCnt="3">
        <dgm:presLayoutVars>
          <dgm:chMax val="0"/>
          <dgm:bulletEnabled val="1"/>
        </dgm:presLayoutVars>
      </dgm:prSet>
      <dgm:spPr/>
    </dgm:pt>
    <dgm:pt modelId="{57A640AB-0773-4A1C-B85B-C236DDA2242F}" type="pres">
      <dgm:prSet presAssocID="{2902269D-9C9B-48B1-AD53-46631FB07A05}" presName="spacer" presStyleCnt="0"/>
      <dgm:spPr/>
    </dgm:pt>
    <dgm:pt modelId="{9532345F-2744-4ED7-874A-679E060BF5B0}" type="pres">
      <dgm:prSet presAssocID="{8B66F54F-A31C-4235-82E5-78448CEE6ABD}" presName="parentText" presStyleLbl="node1" presStyleIdx="1" presStyleCnt="3">
        <dgm:presLayoutVars>
          <dgm:chMax val="0"/>
          <dgm:bulletEnabled val="1"/>
        </dgm:presLayoutVars>
      </dgm:prSet>
      <dgm:spPr/>
    </dgm:pt>
    <dgm:pt modelId="{053D57B9-C007-43EC-8E90-F13E7A8E4FEC}" type="pres">
      <dgm:prSet presAssocID="{D03BD5A0-2856-4911-8CC1-582A0E9ECA8C}" presName="spacer" presStyleCnt="0"/>
      <dgm:spPr/>
    </dgm:pt>
    <dgm:pt modelId="{F602FA04-8B4E-41AF-B2E4-AAC7C5E30C2F}" type="pres">
      <dgm:prSet presAssocID="{36C063A3-D02F-44D4-96F7-4B9AFC3527B2}" presName="parentText" presStyleLbl="node1" presStyleIdx="2" presStyleCnt="3">
        <dgm:presLayoutVars>
          <dgm:chMax val="0"/>
          <dgm:bulletEnabled val="1"/>
        </dgm:presLayoutVars>
      </dgm:prSet>
      <dgm:spPr/>
    </dgm:pt>
    <dgm:pt modelId="{7D4A731B-E7CA-4A45-884F-D8ED4B42B4B6}" type="pres">
      <dgm:prSet presAssocID="{36C063A3-D02F-44D4-96F7-4B9AFC3527B2}" presName="childText" presStyleLbl="revTx" presStyleIdx="0" presStyleCnt="1">
        <dgm:presLayoutVars>
          <dgm:bulletEnabled val="1"/>
        </dgm:presLayoutVars>
      </dgm:prSet>
      <dgm:spPr/>
    </dgm:pt>
  </dgm:ptLst>
  <dgm:cxnLst>
    <dgm:cxn modelId="{B7000700-DC56-4C1D-899B-C9C2B81E2F0B}" srcId="{36C063A3-D02F-44D4-96F7-4B9AFC3527B2}" destId="{59BF9FBF-88A9-4196-A077-836EF2494167}" srcOrd="2" destOrd="0" parTransId="{100D6FE7-8F8B-4F15-9B87-EABB7C9C89BE}" sibTransId="{507EDA7E-A32D-4DF5-A51B-529E73E26217}"/>
    <dgm:cxn modelId="{0CBCB401-9D47-4DEF-8737-C3B1CA3B9EEA}" srcId="{36C063A3-D02F-44D4-96F7-4B9AFC3527B2}" destId="{C9856130-62F5-4E40-A8E9-3DF965A6A12E}" srcOrd="1" destOrd="0" parTransId="{0CDAB28C-EF9E-48B7-A2BE-21A132FF7D44}" sibTransId="{14CD6EFF-8427-45F2-B309-B0504CDD3B4A}"/>
    <dgm:cxn modelId="{ED9FD10B-4E80-4513-869B-8C89ABEC09E5}" srcId="{36C063A3-D02F-44D4-96F7-4B9AFC3527B2}" destId="{9B774EF6-DFF8-4B39-92A9-8045BD3BA160}" srcOrd="0" destOrd="0" parTransId="{6B6A63CE-5055-4842-BB5F-292048FA59D3}" sibTransId="{20453921-39E1-4E23-857C-5981FAEF2592}"/>
    <dgm:cxn modelId="{B32A0D31-5A6C-4EA2-8F82-334694298756}" type="presOf" srcId="{A91961FD-9000-44D6-A0F0-4CE53429953C}" destId="{7D4A731B-E7CA-4A45-884F-D8ED4B42B4B6}" srcOrd="0" destOrd="3" presId="urn:microsoft.com/office/officeart/2005/8/layout/vList2"/>
    <dgm:cxn modelId="{F383973C-936E-4818-8486-4EECF09B93D8}" type="presOf" srcId="{61008E37-9F4C-4B6A-909A-16DB24F0545B}" destId="{7D4A731B-E7CA-4A45-884F-D8ED4B42B4B6}" srcOrd="0" destOrd="4" presId="urn:microsoft.com/office/officeart/2005/8/layout/vList2"/>
    <dgm:cxn modelId="{AE7DE344-7628-47D0-8F6D-11D7B224DF03}" type="presOf" srcId="{59BF9FBF-88A9-4196-A077-836EF2494167}" destId="{7D4A731B-E7CA-4A45-884F-D8ED4B42B4B6}" srcOrd="0" destOrd="2" presId="urn:microsoft.com/office/officeart/2005/8/layout/vList2"/>
    <dgm:cxn modelId="{BA573B45-3A11-49EC-8569-70E4C381CF44}" srcId="{35CD66C2-3611-4C97-838F-BD4ACF664F30}" destId="{6DD194C7-6A0E-46E9-96EF-539FFE10D686}" srcOrd="0" destOrd="0" parTransId="{FCD12634-86EF-44FB-B595-295E6978C1B5}" sibTransId="{2902269D-9C9B-48B1-AD53-46631FB07A05}"/>
    <dgm:cxn modelId="{8CCCA947-E9C8-46CC-8DD9-FAE80353E257}" type="presOf" srcId="{9B774EF6-DFF8-4B39-92A9-8045BD3BA160}" destId="{7D4A731B-E7CA-4A45-884F-D8ED4B42B4B6}" srcOrd="0" destOrd="0" presId="urn:microsoft.com/office/officeart/2005/8/layout/vList2"/>
    <dgm:cxn modelId="{D5F7DD6C-A53E-458F-8BAE-C4C38D6C1DC3}" srcId="{36C063A3-D02F-44D4-96F7-4B9AFC3527B2}" destId="{78714786-E823-43D2-AE93-4CE20D60586E}" srcOrd="5" destOrd="0" parTransId="{12511E46-E4B8-4E87-8A4B-4ABE543AC0A2}" sibTransId="{81B4995D-F3ED-4947-AC7E-3DC2C00BCBCA}"/>
    <dgm:cxn modelId="{3728C372-D683-4FDA-B38D-E557E9B50C3F}" type="presOf" srcId="{35CD66C2-3611-4C97-838F-BD4ACF664F30}" destId="{4439CAB5-E5BE-4487-BCF9-108621B6FC76}" srcOrd="0" destOrd="0" presId="urn:microsoft.com/office/officeart/2005/8/layout/vList2"/>
    <dgm:cxn modelId="{8EEE247E-E565-428E-9965-289AC80C211C}" srcId="{36C063A3-D02F-44D4-96F7-4B9AFC3527B2}" destId="{61008E37-9F4C-4B6A-909A-16DB24F0545B}" srcOrd="4" destOrd="0" parTransId="{6D02E4FC-F6F2-43EB-923C-3554D82A7CF0}" sibTransId="{2C470CFA-6BA9-4CD5-AE77-727A409C540E}"/>
    <dgm:cxn modelId="{F9307D7E-522C-490C-880D-0D68AAF780F2}" type="presOf" srcId="{36C063A3-D02F-44D4-96F7-4B9AFC3527B2}" destId="{F602FA04-8B4E-41AF-B2E4-AAC7C5E30C2F}" srcOrd="0" destOrd="0" presId="urn:microsoft.com/office/officeart/2005/8/layout/vList2"/>
    <dgm:cxn modelId="{EBECBA7F-A7FC-45BA-A3D1-0525EB0B8961}" srcId="{35CD66C2-3611-4C97-838F-BD4ACF664F30}" destId="{8B66F54F-A31C-4235-82E5-78448CEE6ABD}" srcOrd="1" destOrd="0" parTransId="{3EE1C60E-47F8-4BA7-AA37-4AAB0F49F2DB}" sibTransId="{D03BD5A0-2856-4911-8CC1-582A0E9ECA8C}"/>
    <dgm:cxn modelId="{5D8D1082-C955-4815-9781-93E34BF861A3}" type="presOf" srcId="{78714786-E823-43D2-AE93-4CE20D60586E}" destId="{7D4A731B-E7CA-4A45-884F-D8ED4B42B4B6}" srcOrd="0" destOrd="5" presId="urn:microsoft.com/office/officeart/2005/8/layout/vList2"/>
    <dgm:cxn modelId="{FF0E9087-0B35-4ECC-9DD3-998E9FA65750}" type="presOf" srcId="{6DD194C7-6A0E-46E9-96EF-539FFE10D686}" destId="{03A4CA75-B181-4DCB-9359-242C7B777E13}" srcOrd="0" destOrd="0" presId="urn:microsoft.com/office/officeart/2005/8/layout/vList2"/>
    <dgm:cxn modelId="{8045C0A3-C9B7-4079-BD23-2E4C38A4D346}" type="presOf" srcId="{8B66F54F-A31C-4235-82E5-78448CEE6ABD}" destId="{9532345F-2744-4ED7-874A-679E060BF5B0}" srcOrd="0" destOrd="0" presId="urn:microsoft.com/office/officeart/2005/8/layout/vList2"/>
    <dgm:cxn modelId="{B4F770BC-47A0-4450-BE5F-E5C36DAE2D6C}" srcId="{35CD66C2-3611-4C97-838F-BD4ACF664F30}" destId="{36C063A3-D02F-44D4-96F7-4B9AFC3527B2}" srcOrd="2" destOrd="0" parTransId="{29AF88B3-1182-4C05-BD61-163D5C727762}" sibTransId="{D9EE73AA-D05A-48F7-BF01-1C83F234E2D8}"/>
    <dgm:cxn modelId="{606AFDD1-81D3-4244-A9E8-D925E0367B4A}" srcId="{36C063A3-D02F-44D4-96F7-4B9AFC3527B2}" destId="{A91961FD-9000-44D6-A0F0-4CE53429953C}" srcOrd="3" destOrd="0" parTransId="{345D9E3F-A898-41F3-8628-A0EBA5C22095}" sibTransId="{7C2B74E1-0FED-40EF-B6F8-1B54A29890CD}"/>
    <dgm:cxn modelId="{A4E588D2-7B9A-47F1-AF8B-BD5EF5301E53}" type="presOf" srcId="{C9856130-62F5-4E40-A8E9-3DF965A6A12E}" destId="{7D4A731B-E7CA-4A45-884F-D8ED4B42B4B6}" srcOrd="0" destOrd="1" presId="urn:microsoft.com/office/officeart/2005/8/layout/vList2"/>
    <dgm:cxn modelId="{8380A077-DF51-4A1A-A341-9E2C612A0445}" type="presParOf" srcId="{4439CAB5-E5BE-4487-BCF9-108621B6FC76}" destId="{03A4CA75-B181-4DCB-9359-242C7B777E13}" srcOrd="0" destOrd="0" presId="urn:microsoft.com/office/officeart/2005/8/layout/vList2"/>
    <dgm:cxn modelId="{FAE1FB61-05E9-474B-8D86-17677A35B35E}" type="presParOf" srcId="{4439CAB5-E5BE-4487-BCF9-108621B6FC76}" destId="{57A640AB-0773-4A1C-B85B-C236DDA2242F}" srcOrd="1" destOrd="0" presId="urn:microsoft.com/office/officeart/2005/8/layout/vList2"/>
    <dgm:cxn modelId="{3D4CA58D-D422-4B80-91A0-AA90217CD641}" type="presParOf" srcId="{4439CAB5-E5BE-4487-BCF9-108621B6FC76}" destId="{9532345F-2744-4ED7-874A-679E060BF5B0}" srcOrd="2" destOrd="0" presId="urn:microsoft.com/office/officeart/2005/8/layout/vList2"/>
    <dgm:cxn modelId="{3E88B0C7-70ED-4299-BD87-9212FA7BA80C}" type="presParOf" srcId="{4439CAB5-E5BE-4487-BCF9-108621B6FC76}" destId="{053D57B9-C007-43EC-8E90-F13E7A8E4FEC}" srcOrd="3" destOrd="0" presId="urn:microsoft.com/office/officeart/2005/8/layout/vList2"/>
    <dgm:cxn modelId="{CACC688F-EFF4-4096-9042-9F09617D3064}" type="presParOf" srcId="{4439CAB5-E5BE-4487-BCF9-108621B6FC76}" destId="{F602FA04-8B4E-41AF-B2E4-AAC7C5E30C2F}" srcOrd="4" destOrd="0" presId="urn:microsoft.com/office/officeart/2005/8/layout/vList2"/>
    <dgm:cxn modelId="{EDCFF876-DE5A-4C4B-A397-9598EADE5216}" type="presParOf" srcId="{4439CAB5-E5BE-4487-BCF9-108621B6FC76}" destId="{7D4A731B-E7CA-4A45-884F-D8ED4B42B4B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6376F6-6D37-4068-9B80-3FDB5C0AED39}"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35560EA8-08DB-4F28-AA60-D82AED768CF2}">
      <dgm:prSet/>
      <dgm:spPr/>
      <dgm:t>
        <a:bodyPr/>
        <a:lstStyle/>
        <a:p>
          <a:r>
            <a:rPr lang="en-GB"/>
            <a:t>So if we split our remaining budget in half - £511 we have</a:t>
          </a:r>
          <a:endParaRPr lang="en-US"/>
        </a:p>
      </dgm:t>
    </dgm:pt>
    <dgm:pt modelId="{1F67CE5F-5AB6-487B-AD4B-0215511D4CBA}" type="parTrans" cxnId="{0152E178-672A-420A-B87E-4D7CD1CD0F1D}">
      <dgm:prSet/>
      <dgm:spPr/>
      <dgm:t>
        <a:bodyPr/>
        <a:lstStyle/>
        <a:p>
          <a:endParaRPr lang="en-US"/>
        </a:p>
      </dgm:t>
    </dgm:pt>
    <dgm:pt modelId="{3E9417AA-78DB-4D7D-A93D-F246D775D591}" type="sibTrans" cxnId="{0152E178-672A-420A-B87E-4D7CD1CD0F1D}">
      <dgm:prSet/>
      <dgm:spPr/>
      <dgm:t>
        <a:bodyPr/>
        <a:lstStyle/>
        <a:p>
          <a:endParaRPr lang="en-US"/>
        </a:p>
      </dgm:t>
    </dgm:pt>
    <dgm:pt modelId="{B36B5070-C12D-46FE-815D-06C46BC8BAC0}">
      <dgm:prSet/>
      <dgm:spPr/>
      <dgm:t>
        <a:bodyPr/>
        <a:lstStyle/>
        <a:p>
          <a:r>
            <a:rPr lang="en-GB"/>
            <a:t>£256.50 for fun</a:t>
          </a:r>
          <a:endParaRPr lang="en-US"/>
        </a:p>
      </dgm:t>
    </dgm:pt>
    <dgm:pt modelId="{45A86177-1DAD-4167-ADAA-3A0533852066}" type="parTrans" cxnId="{50F41FE1-9CF0-4B67-9BAC-39485E6D6437}">
      <dgm:prSet/>
      <dgm:spPr/>
      <dgm:t>
        <a:bodyPr/>
        <a:lstStyle/>
        <a:p>
          <a:endParaRPr lang="en-US"/>
        </a:p>
      </dgm:t>
    </dgm:pt>
    <dgm:pt modelId="{D8B9D0E7-33BE-428C-9912-394C232F093F}" type="sibTrans" cxnId="{50F41FE1-9CF0-4B67-9BAC-39485E6D6437}">
      <dgm:prSet/>
      <dgm:spPr/>
      <dgm:t>
        <a:bodyPr/>
        <a:lstStyle/>
        <a:p>
          <a:endParaRPr lang="en-US"/>
        </a:p>
      </dgm:t>
    </dgm:pt>
    <dgm:pt modelId="{8B361C2F-25A7-4FCC-9057-31A482CC99EF}">
      <dgm:prSet/>
      <dgm:spPr/>
      <dgm:t>
        <a:bodyPr/>
        <a:lstStyle/>
        <a:p>
          <a:r>
            <a:rPr lang="en-GB"/>
            <a:t>£256.50 for savings</a:t>
          </a:r>
          <a:endParaRPr lang="en-US"/>
        </a:p>
      </dgm:t>
    </dgm:pt>
    <dgm:pt modelId="{1E51C2EC-29BE-4BE0-B96A-AA3F243C05A9}" type="parTrans" cxnId="{8EF1FDD2-256D-47DF-8AB1-96B854507A9A}">
      <dgm:prSet/>
      <dgm:spPr/>
      <dgm:t>
        <a:bodyPr/>
        <a:lstStyle/>
        <a:p>
          <a:endParaRPr lang="en-US"/>
        </a:p>
      </dgm:t>
    </dgm:pt>
    <dgm:pt modelId="{10D3F400-302D-435F-9E27-EBC9DE16E0E8}" type="sibTrans" cxnId="{8EF1FDD2-256D-47DF-8AB1-96B854507A9A}">
      <dgm:prSet/>
      <dgm:spPr/>
      <dgm:t>
        <a:bodyPr/>
        <a:lstStyle/>
        <a:p>
          <a:endParaRPr lang="en-US"/>
        </a:p>
      </dgm:t>
    </dgm:pt>
    <dgm:pt modelId="{1C02332C-F3AB-4E9D-ABFE-4088FDD7D691}">
      <dgm:prSet/>
      <dgm:spPr/>
      <dgm:t>
        <a:bodyPr/>
        <a:lstStyle/>
        <a:p>
          <a:r>
            <a:rPr lang="en-GB"/>
            <a:t>If we are putting money into our emergency savings only it would take</a:t>
          </a:r>
          <a:endParaRPr lang="en-US"/>
        </a:p>
      </dgm:t>
    </dgm:pt>
    <dgm:pt modelId="{2AE5A34E-3AA0-4BDE-BFBA-552A19B029DE}" type="parTrans" cxnId="{603BC10D-2084-4C3A-8825-97357007A770}">
      <dgm:prSet/>
      <dgm:spPr/>
      <dgm:t>
        <a:bodyPr/>
        <a:lstStyle/>
        <a:p>
          <a:endParaRPr lang="en-US"/>
        </a:p>
      </dgm:t>
    </dgm:pt>
    <dgm:pt modelId="{4578EB34-4DF7-4A7B-AD4A-C0A22AEFF755}" type="sibTrans" cxnId="{603BC10D-2084-4C3A-8825-97357007A770}">
      <dgm:prSet/>
      <dgm:spPr/>
      <dgm:t>
        <a:bodyPr/>
        <a:lstStyle/>
        <a:p>
          <a:endParaRPr lang="en-US"/>
        </a:p>
      </dgm:t>
    </dgm:pt>
    <dgm:pt modelId="{3FF792DB-C501-4408-9AAA-16E4938A927D}">
      <dgm:prSet/>
      <dgm:spPr/>
      <dgm:t>
        <a:bodyPr/>
        <a:lstStyle/>
        <a:p>
          <a:r>
            <a:rPr lang="en-GB"/>
            <a:t>Around 8 months to have 3 months of emergency savings</a:t>
          </a:r>
          <a:endParaRPr lang="en-US"/>
        </a:p>
      </dgm:t>
    </dgm:pt>
    <dgm:pt modelId="{036FA68E-FA33-4A34-A523-7ACA5EF7426D}" type="parTrans" cxnId="{16B2E277-8717-4A7F-9DA3-97C92B386767}">
      <dgm:prSet/>
      <dgm:spPr/>
      <dgm:t>
        <a:bodyPr/>
        <a:lstStyle/>
        <a:p>
          <a:endParaRPr lang="en-US"/>
        </a:p>
      </dgm:t>
    </dgm:pt>
    <dgm:pt modelId="{C41A02E5-D47C-4E17-BBB0-891B5B5D2749}" type="sibTrans" cxnId="{16B2E277-8717-4A7F-9DA3-97C92B386767}">
      <dgm:prSet/>
      <dgm:spPr/>
      <dgm:t>
        <a:bodyPr/>
        <a:lstStyle/>
        <a:p>
          <a:endParaRPr lang="en-US"/>
        </a:p>
      </dgm:t>
    </dgm:pt>
    <dgm:pt modelId="{944E514D-69AC-43E1-969C-7E737D1D4476}">
      <dgm:prSet/>
      <dgm:spPr/>
      <dgm:t>
        <a:bodyPr/>
        <a:lstStyle/>
        <a:p>
          <a:r>
            <a:rPr lang="en-GB"/>
            <a:t>Around 1 year and 5 months to have 6 months of emergency savings</a:t>
          </a:r>
          <a:endParaRPr lang="en-US"/>
        </a:p>
      </dgm:t>
    </dgm:pt>
    <dgm:pt modelId="{C88C7339-8FB4-4BA6-9306-2E9AF854114C}" type="parTrans" cxnId="{9D3D289F-193F-44F5-BD30-1F356EF47257}">
      <dgm:prSet/>
      <dgm:spPr/>
      <dgm:t>
        <a:bodyPr/>
        <a:lstStyle/>
        <a:p>
          <a:endParaRPr lang="en-US"/>
        </a:p>
      </dgm:t>
    </dgm:pt>
    <dgm:pt modelId="{9A442333-C4D3-4293-9364-4BD68BEBDD12}" type="sibTrans" cxnId="{9D3D289F-193F-44F5-BD30-1F356EF47257}">
      <dgm:prSet/>
      <dgm:spPr/>
      <dgm:t>
        <a:bodyPr/>
        <a:lstStyle/>
        <a:p>
          <a:endParaRPr lang="en-US"/>
        </a:p>
      </dgm:t>
    </dgm:pt>
    <dgm:pt modelId="{B9C32CCE-C172-4CF5-A877-655AF8DEF25E}">
      <dgm:prSet/>
      <dgm:spPr/>
      <dgm:t>
        <a:bodyPr/>
        <a:lstStyle/>
        <a:p>
          <a:r>
            <a:rPr lang="en-GB"/>
            <a:t>This means that for quite a while we wouldn’t be able to save for a goal</a:t>
          </a:r>
          <a:endParaRPr lang="en-US"/>
        </a:p>
      </dgm:t>
    </dgm:pt>
    <dgm:pt modelId="{7E00A865-751D-4CAE-9324-B4F21902870C}" type="parTrans" cxnId="{E255CE0F-3F6B-4A85-8E76-53EF109C10D0}">
      <dgm:prSet/>
      <dgm:spPr/>
      <dgm:t>
        <a:bodyPr/>
        <a:lstStyle/>
        <a:p>
          <a:endParaRPr lang="en-US"/>
        </a:p>
      </dgm:t>
    </dgm:pt>
    <dgm:pt modelId="{24A88C7D-F9D1-4744-97BE-EE254574FCD9}" type="sibTrans" cxnId="{E255CE0F-3F6B-4A85-8E76-53EF109C10D0}">
      <dgm:prSet/>
      <dgm:spPr/>
      <dgm:t>
        <a:bodyPr/>
        <a:lstStyle/>
        <a:p>
          <a:endParaRPr lang="en-US"/>
        </a:p>
      </dgm:t>
    </dgm:pt>
    <dgm:pt modelId="{2CD73507-BB24-4367-BBA4-D03C0B145D39}" type="pres">
      <dgm:prSet presAssocID="{866376F6-6D37-4068-9B80-3FDB5C0AED39}" presName="root" presStyleCnt="0">
        <dgm:presLayoutVars>
          <dgm:dir/>
          <dgm:resizeHandles val="exact"/>
        </dgm:presLayoutVars>
      </dgm:prSet>
      <dgm:spPr/>
    </dgm:pt>
    <dgm:pt modelId="{A968BD17-1015-4584-A7C5-07B88CC31959}" type="pres">
      <dgm:prSet presAssocID="{35560EA8-08DB-4F28-AA60-D82AED768CF2}" presName="compNode" presStyleCnt="0"/>
      <dgm:spPr/>
    </dgm:pt>
    <dgm:pt modelId="{CF9E0110-86F2-447D-9DAB-9E194E35C712}" type="pres">
      <dgm:prSet presAssocID="{35560EA8-08DB-4F28-AA60-D82AED768CF2}" presName="bgRect" presStyleLbl="bgShp" presStyleIdx="0" presStyleCnt="3"/>
      <dgm:spPr>
        <a:solidFill>
          <a:schemeClr val="accent3">
            <a:lumMod val="75000"/>
          </a:schemeClr>
        </a:solidFill>
      </dgm:spPr>
    </dgm:pt>
    <dgm:pt modelId="{2BEDDAD9-3740-4333-AE26-2329184CEA2D}" type="pres">
      <dgm:prSet presAssocID="{35560EA8-08DB-4F28-AA60-D82AED768C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EFE416A9-3EDE-4AD6-A018-956A1A58632B}" type="pres">
      <dgm:prSet presAssocID="{35560EA8-08DB-4F28-AA60-D82AED768CF2}" presName="spaceRect" presStyleCnt="0"/>
      <dgm:spPr/>
    </dgm:pt>
    <dgm:pt modelId="{DE98C76C-3100-4861-A685-0DBD3430C758}" type="pres">
      <dgm:prSet presAssocID="{35560EA8-08DB-4F28-AA60-D82AED768CF2}" presName="parTx" presStyleLbl="revTx" presStyleIdx="0" presStyleCnt="5">
        <dgm:presLayoutVars>
          <dgm:chMax val="0"/>
          <dgm:chPref val="0"/>
        </dgm:presLayoutVars>
      </dgm:prSet>
      <dgm:spPr/>
    </dgm:pt>
    <dgm:pt modelId="{823D1DEF-E1BD-405C-A005-CCCBBCEEE27C}" type="pres">
      <dgm:prSet presAssocID="{35560EA8-08DB-4F28-AA60-D82AED768CF2}" presName="desTx" presStyleLbl="revTx" presStyleIdx="1" presStyleCnt="5">
        <dgm:presLayoutVars/>
      </dgm:prSet>
      <dgm:spPr/>
    </dgm:pt>
    <dgm:pt modelId="{02934017-56B2-469A-A2DC-A6B15427CFA9}" type="pres">
      <dgm:prSet presAssocID="{3E9417AA-78DB-4D7D-A93D-F246D775D591}" presName="sibTrans" presStyleCnt="0"/>
      <dgm:spPr/>
    </dgm:pt>
    <dgm:pt modelId="{DF5578EE-4D8D-4FE7-8CD5-CECD7AFD4966}" type="pres">
      <dgm:prSet presAssocID="{1C02332C-F3AB-4E9D-ABFE-4088FDD7D691}" presName="compNode" presStyleCnt="0"/>
      <dgm:spPr/>
    </dgm:pt>
    <dgm:pt modelId="{5ECEE3A0-2B57-4AEF-9677-B2B839130E6F}" type="pres">
      <dgm:prSet presAssocID="{1C02332C-F3AB-4E9D-ABFE-4088FDD7D691}" presName="bgRect" presStyleLbl="bgShp" presStyleIdx="1" presStyleCnt="3"/>
      <dgm:spPr/>
    </dgm:pt>
    <dgm:pt modelId="{8274AD41-4304-47A7-A055-5FFF724AFB24}" type="pres">
      <dgm:prSet presAssocID="{1C02332C-F3AB-4E9D-ABFE-4088FDD7D6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559A8B9E-C1AB-4BC1-8196-2A67447996C9}" type="pres">
      <dgm:prSet presAssocID="{1C02332C-F3AB-4E9D-ABFE-4088FDD7D691}" presName="spaceRect" presStyleCnt="0"/>
      <dgm:spPr/>
    </dgm:pt>
    <dgm:pt modelId="{A7E8FC86-764B-44C5-8F11-AA83822EE0AE}" type="pres">
      <dgm:prSet presAssocID="{1C02332C-F3AB-4E9D-ABFE-4088FDD7D691}" presName="parTx" presStyleLbl="revTx" presStyleIdx="2" presStyleCnt="5">
        <dgm:presLayoutVars>
          <dgm:chMax val="0"/>
          <dgm:chPref val="0"/>
        </dgm:presLayoutVars>
      </dgm:prSet>
      <dgm:spPr/>
    </dgm:pt>
    <dgm:pt modelId="{63B395BD-E17C-4AAE-9330-DD04B279C079}" type="pres">
      <dgm:prSet presAssocID="{1C02332C-F3AB-4E9D-ABFE-4088FDD7D691}" presName="desTx" presStyleLbl="revTx" presStyleIdx="3" presStyleCnt="5">
        <dgm:presLayoutVars/>
      </dgm:prSet>
      <dgm:spPr/>
    </dgm:pt>
    <dgm:pt modelId="{C77A4B9F-7703-4434-A145-4B27947082A8}" type="pres">
      <dgm:prSet presAssocID="{4578EB34-4DF7-4A7B-AD4A-C0A22AEFF755}" presName="sibTrans" presStyleCnt="0"/>
      <dgm:spPr/>
    </dgm:pt>
    <dgm:pt modelId="{15631BFF-3D94-4997-8912-DFBFD1CBA5F8}" type="pres">
      <dgm:prSet presAssocID="{B9C32CCE-C172-4CF5-A877-655AF8DEF25E}" presName="compNode" presStyleCnt="0"/>
      <dgm:spPr/>
    </dgm:pt>
    <dgm:pt modelId="{D27DAAB5-401C-478F-A8BB-DD03AA289848}" type="pres">
      <dgm:prSet presAssocID="{B9C32CCE-C172-4CF5-A877-655AF8DEF25E}" presName="bgRect" presStyleLbl="bgShp" presStyleIdx="2" presStyleCnt="3"/>
      <dgm:spPr>
        <a:solidFill>
          <a:schemeClr val="accent3">
            <a:lumMod val="75000"/>
          </a:schemeClr>
        </a:solidFill>
      </dgm:spPr>
    </dgm:pt>
    <dgm:pt modelId="{F168F948-D447-404F-8EA9-A8B6E7C45DEE}" type="pres">
      <dgm:prSet presAssocID="{B9C32CCE-C172-4CF5-A877-655AF8DEF2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3EB7836E-6848-4DD1-92A0-9C8E15DB043E}" type="pres">
      <dgm:prSet presAssocID="{B9C32CCE-C172-4CF5-A877-655AF8DEF25E}" presName="spaceRect" presStyleCnt="0"/>
      <dgm:spPr/>
    </dgm:pt>
    <dgm:pt modelId="{CD9097E1-31C8-40C0-BC32-2546BFBA703E}" type="pres">
      <dgm:prSet presAssocID="{B9C32CCE-C172-4CF5-A877-655AF8DEF25E}" presName="parTx" presStyleLbl="revTx" presStyleIdx="4" presStyleCnt="5">
        <dgm:presLayoutVars>
          <dgm:chMax val="0"/>
          <dgm:chPref val="0"/>
        </dgm:presLayoutVars>
      </dgm:prSet>
      <dgm:spPr/>
    </dgm:pt>
  </dgm:ptLst>
  <dgm:cxnLst>
    <dgm:cxn modelId="{603BC10D-2084-4C3A-8825-97357007A770}" srcId="{866376F6-6D37-4068-9B80-3FDB5C0AED39}" destId="{1C02332C-F3AB-4E9D-ABFE-4088FDD7D691}" srcOrd="1" destOrd="0" parTransId="{2AE5A34E-3AA0-4BDE-BFBA-552A19B029DE}" sibTransId="{4578EB34-4DF7-4A7B-AD4A-C0A22AEFF755}"/>
    <dgm:cxn modelId="{E255CE0F-3F6B-4A85-8E76-53EF109C10D0}" srcId="{866376F6-6D37-4068-9B80-3FDB5C0AED39}" destId="{B9C32CCE-C172-4CF5-A877-655AF8DEF25E}" srcOrd="2" destOrd="0" parTransId="{7E00A865-751D-4CAE-9324-B4F21902870C}" sibTransId="{24A88C7D-F9D1-4744-97BE-EE254574FCD9}"/>
    <dgm:cxn modelId="{38A1C75D-F8F3-480A-89BE-89EF4B6A5B68}" type="presOf" srcId="{1C02332C-F3AB-4E9D-ABFE-4088FDD7D691}" destId="{A7E8FC86-764B-44C5-8F11-AA83822EE0AE}" srcOrd="0" destOrd="0" presId="urn:microsoft.com/office/officeart/2018/2/layout/IconVerticalSolidList"/>
    <dgm:cxn modelId="{905B6444-06F6-465C-84A2-5A9B31A53CCE}" type="presOf" srcId="{B36B5070-C12D-46FE-815D-06C46BC8BAC0}" destId="{823D1DEF-E1BD-405C-A005-CCCBBCEEE27C}" srcOrd="0" destOrd="0" presId="urn:microsoft.com/office/officeart/2018/2/layout/IconVerticalSolidList"/>
    <dgm:cxn modelId="{3481036F-88A1-477E-B475-2BEE60914AD8}" type="presOf" srcId="{8B361C2F-25A7-4FCC-9057-31A482CC99EF}" destId="{823D1DEF-E1BD-405C-A005-CCCBBCEEE27C}" srcOrd="0" destOrd="1" presId="urn:microsoft.com/office/officeart/2018/2/layout/IconVerticalSolidList"/>
    <dgm:cxn modelId="{16B2E277-8717-4A7F-9DA3-97C92B386767}" srcId="{1C02332C-F3AB-4E9D-ABFE-4088FDD7D691}" destId="{3FF792DB-C501-4408-9AAA-16E4938A927D}" srcOrd="0" destOrd="0" parTransId="{036FA68E-FA33-4A34-A523-7ACA5EF7426D}" sibTransId="{C41A02E5-D47C-4E17-BBB0-891B5B5D2749}"/>
    <dgm:cxn modelId="{0152E178-672A-420A-B87E-4D7CD1CD0F1D}" srcId="{866376F6-6D37-4068-9B80-3FDB5C0AED39}" destId="{35560EA8-08DB-4F28-AA60-D82AED768CF2}" srcOrd="0" destOrd="0" parTransId="{1F67CE5F-5AB6-487B-AD4B-0215511D4CBA}" sibTransId="{3E9417AA-78DB-4D7D-A93D-F246D775D591}"/>
    <dgm:cxn modelId="{C6D9E997-F021-4A8E-AF07-784A7F09B584}" type="presOf" srcId="{944E514D-69AC-43E1-969C-7E737D1D4476}" destId="{63B395BD-E17C-4AAE-9330-DD04B279C079}" srcOrd="0" destOrd="1" presId="urn:microsoft.com/office/officeart/2018/2/layout/IconVerticalSolidList"/>
    <dgm:cxn modelId="{9D3D289F-193F-44F5-BD30-1F356EF47257}" srcId="{1C02332C-F3AB-4E9D-ABFE-4088FDD7D691}" destId="{944E514D-69AC-43E1-969C-7E737D1D4476}" srcOrd="1" destOrd="0" parTransId="{C88C7339-8FB4-4BA6-9306-2E9AF854114C}" sibTransId="{9A442333-C4D3-4293-9364-4BD68BEBDD12}"/>
    <dgm:cxn modelId="{2DFF23AA-BDC8-4C23-B1A6-CE5E73225A04}" type="presOf" srcId="{866376F6-6D37-4068-9B80-3FDB5C0AED39}" destId="{2CD73507-BB24-4367-BBA4-D03C0B145D39}" srcOrd="0" destOrd="0" presId="urn:microsoft.com/office/officeart/2018/2/layout/IconVerticalSolidList"/>
    <dgm:cxn modelId="{0D0544C2-95AD-4C05-808C-7C04270306FC}" type="presOf" srcId="{3FF792DB-C501-4408-9AAA-16E4938A927D}" destId="{63B395BD-E17C-4AAE-9330-DD04B279C079}" srcOrd="0" destOrd="0" presId="urn:microsoft.com/office/officeart/2018/2/layout/IconVerticalSolidList"/>
    <dgm:cxn modelId="{8EF1FDD2-256D-47DF-8AB1-96B854507A9A}" srcId="{35560EA8-08DB-4F28-AA60-D82AED768CF2}" destId="{8B361C2F-25A7-4FCC-9057-31A482CC99EF}" srcOrd="1" destOrd="0" parTransId="{1E51C2EC-29BE-4BE0-B96A-AA3F243C05A9}" sibTransId="{10D3F400-302D-435F-9E27-EBC9DE16E0E8}"/>
    <dgm:cxn modelId="{43296ADB-55BF-47B4-8927-B30361BF7633}" type="presOf" srcId="{B9C32CCE-C172-4CF5-A877-655AF8DEF25E}" destId="{CD9097E1-31C8-40C0-BC32-2546BFBA703E}" srcOrd="0" destOrd="0" presId="urn:microsoft.com/office/officeart/2018/2/layout/IconVerticalSolidList"/>
    <dgm:cxn modelId="{620090DB-12FD-4AB5-AEEE-1490C02350BF}" type="presOf" srcId="{35560EA8-08DB-4F28-AA60-D82AED768CF2}" destId="{DE98C76C-3100-4861-A685-0DBD3430C758}" srcOrd="0" destOrd="0" presId="urn:microsoft.com/office/officeart/2018/2/layout/IconVerticalSolidList"/>
    <dgm:cxn modelId="{50F41FE1-9CF0-4B67-9BAC-39485E6D6437}" srcId="{35560EA8-08DB-4F28-AA60-D82AED768CF2}" destId="{B36B5070-C12D-46FE-815D-06C46BC8BAC0}" srcOrd="0" destOrd="0" parTransId="{45A86177-1DAD-4167-ADAA-3A0533852066}" sibTransId="{D8B9D0E7-33BE-428C-9912-394C232F093F}"/>
    <dgm:cxn modelId="{CFE4B36D-555F-41E9-B7C4-D37DE8E015B5}" type="presParOf" srcId="{2CD73507-BB24-4367-BBA4-D03C0B145D39}" destId="{A968BD17-1015-4584-A7C5-07B88CC31959}" srcOrd="0" destOrd="0" presId="urn:microsoft.com/office/officeart/2018/2/layout/IconVerticalSolidList"/>
    <dgm:cxn modelId="{A06A9B89-0427-4AF7-9D8C-4B4577DEA1D9}" type="presParOf" srcId="{A968BD17-1015-4584-A7C5-07B88CC31959}" destId="{CF9E0110-86F2-447D-9DAB-9E194E35C712}" srcOrd="0" destOrd="0" presId="urn:microsoft.com/office/officeart/2018/2/layout/IconVerticalSolidList"/>
    <dgm:cxn modelId="{E52195D2-27A0-4B81-A1CB-9EDF7225515C}" type="presParOf" srcId="{A968BD17-1015-4584-A7C5-07B88CC31959}" destId="{2BEDDAD9-3740-4333-AE26-2329184CEA2D}" srcOrd="1" destOrd="0" presId="urn:microsoft.com/office/officeart/2018/2/layout/IconVerticalSolidList"/>
    <dgm:cxn modelId="{7C656CC4-6C5C-4B6E-8451-20521C700C92}" type="presParOf" srcId="{A968BD17-1015-4584-A7C5-07B88CC31959}" destId="{EFE416A9-3EDE-4AD6-A018-956A1A58632B}" srcOrd="2" destOrd="0" presId="urn:microsoft.com/office/officeart/2018/2/layout/IconVerticalSolidList"/>
    <dgm:cxn modelId="{575B8D26-2708-471F-8CF1-66257AF30149}" type="presParOf" srcId="{A968BD17-1015-4584-A7C5-07B88CC31959}" destId="{DE98C76C-3100-4861-A685-0DBD3430C758}" srcOrd="3" destOrd="0" presId="urn:microsoft.com/office/officeart/2018/2/layout/IconVerticalSolidList"/>
    <dgm:cxn modelId="{E4E67BD4-6A31-4278-BAF1-195C7E98E196}" type="presParOf" srcId="{A968BD17-1015-4584-A7C5-07B88CC31959}" destId="{823D1DEF-E1BD-405C-A005-CCCBBCEEE27C}" srcOrd="4" destOrd="0" presId="urn:microsoft.com/office/officeart/2018/2/layout/IconVerticalSolidList"/>
    <dgm:cxn modelId="{E445E909-4BC3-4094-8CDF-30C4579B56C6}" type="presParOf" srcId="{2CD73507-BB24-4367-BBA4-D03C0B145D39}" destId="{02934017-56B2-469A-A2DC-A6B15427CFA9}" srcOrd="1" destOrd="0" presId="urn:microsoft.com/office/officeart/2018/2/layout/IconVerticalSolidList"/>
    <dgm:cxn modelId="{B15867D2-499F-4455-971B-804DBB19942C}" type="presParOf" srcId="{2CD73507-BB24-4367-BBA4-D03C0B145D39}" destId="{DF5578EE-4D8D-4FE7-8CD5-CECD7AFD4966}" srcOrd="2" destOrd="0" presId="urn:microsoft.com/office/officeart/2018/2/layout/IconVerticalSolidList"/>
    <dgm:cxn modelId="{243D59E1-4E6E-487B-8F17-7D56F16D60F8}" type="presParOf" srcId="{DF5578EE-4D8D-4FE7-8CD5-CECD7AFD4966}" destId="{5ECEE3A0-2B57-4AEF-9677-B2B839130E6F}" srcOrd="0" destOrd="0" presId="urn:microsoft.com/office/officeart/2018/2/layout/IconVerticalSolidList"/>
    <dgm:cxn modelId="{FEC458FB-F332-4C4F-B92C-BEFDB0AE3A66}" type="presParOf" srcId="{DF5578EE-4D8D-4FE7-8CD5-CECD7AFD4966}" destId="{8274AD41-4304-47A7-A055-5FFF724AFB24}" srcOrd="1" destOrd="0" presId="urn:microsoft.com/office/officeart/2018/2/layout/IconVerticalSolidList"/>
    <dgm:cxn modelId="{D1AB7863-C8FD-4DE2-A4C4-D8CBDD5B7793}" type="presParOf" srcId="{DF5578EE-4D8D-4FE7-8CD5-CECD7AFD4966}" destId="{559A8B9E-C1AB-4BC1-8196-2A67447996C9}" srcOrd="2" destOrd="0" presId="urn:microsoft.com/office/officeart/2018/2/layout/IconVerticalSolidList"/>
    <dgm:cxn modelId="{E99F3E81-6304-4473-863E-072BBB49E6B9}" type="presParOf" srcId="{DF5578EE-4D8D-4FE7-8CD5-CECD7AFD4966}" destId="{A7E8FC86-764B-44C5-8F11-AA83822EE0AE}" srcOrd="3" destOrd="0" presId="urn:microsoft.com/office/officeart/2018/2/layout/IconVerticalSolidList"/>
    <dgm:cxn modelId="{A7D5CFE5-BE90-4A66-82B7-31EE4600EC56}" type="presParOf" srcId="{DF5578EE-4D8D-4FE7-8CD5-CECD7AFD4966}" destId="{63B395BD-E17C-4AAE-9330-DD04B279C079}" srcOrd="4" destOrd="0" presId="urn:microsoft.com/office/officeart/2018/2/layout/IconVerticalSolidList"/>
    <dgm:cxn modelId="{7F51B981-4ABB-4209-A15E-5DC3E1D7642B}" type="presParOf" srcId="{2CD73507-BB24-4367-BBA4-D03C0B145D39}" destId="{C77A4B9F-7703-4434-A145-4B27947082A8}" srcOrd="3" destOrd="0" presId="urn:microsoft.com/office/officeart/2018/2/layout/IconVerticalSolidList"/>
    <dgm:cxn modelId="{D0BDEC54-DE70-463C-B378-7F61B0B47BE0}" type="presParOf" srcId="{2CD73507-BB24-4367-BBA4-D03C0B145D39}" destId="{15631BFF-3D94-4997-8912-DFBFD1CBA5F8}" srcOrd="4" destOrd="0" presId="urn:microsoft.com/office/officeart/2018/2/layout/IconVerticalSolidList"/>
    <dgm:cxn modelId="{A1A710BD-4946-4EBF-967E-9E276571F387}" type="presParOf" srcId="{15631BFF-3D94-4997-8912-DFBFD1CBA5F8}" destId="{D27DAAB5-401C-478F-A8BB-DD03AA289848}" srcOrd="0" destOrd="0" presId="urn:microsoft.com/office/officeart/2018/2/layout/IconVerticalSolidList"/>
    <dgm:cxn modelId="{BF017350-BF6E-4DDF-BA74-5D9E21396CDA}" type="presParOf" srcId="{15631BFF-3D94-4997-8912-DFBFD1CBA5F8}" destId="{F168F948-D447-404F-8EA9-A8B6E7C45DEE}" srcOrd="1" destOrd="0" presId="urn:microsoft.com/office/officeart/2018/2/layout/IconVerticalSolidList"/>
    <dgm:cxn modelId="{BD1A7212-816C-482C-B8B7-11C4991D28B8}" type="presParOf" srcId="{15631BFF-3D94-4997-8912-DFBFD1CBA5F8}" destId="{3EB7836E-6848-4DD1-92A0-9C8E15DB043E}" srcOrd="2" destOrd="0" presId="urn:microsoft.com/office/officeart/2018/2/layout/IconVerticalSolidList"/>
    <dgm:cxn modelId="{41B89ACE-3B0A-460D-9C7F-1FE6BC5D8F58}" type="presParOf" srcId="{15631BFF-3D94-4997-8912-DFBFD1CBA5F8}" destId="{CD9097E1-31C8-40C0-BC32-2546BFBA70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A6275F-61F6-4C78-BB8A-742471BB6F1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E6F2EC1-CD5B-46D4-83FA-07830CE1CB90}">
      <dgm:prSet/>
      <dgm:spPr/>
      <dgm:t>
        <a:bodyPr/>
        <a:lstStyle/>
        <a:p>
          <a:r>
            <a:rPr lang="en-GB"/>
            <a:t>That’s a long time to go without a big holiday, so what if we split our remaining money into fun, emergency savings and goal savings</a:t>
          </a:r>
          <a:endParaRPr lang="en-US"/>
        </a:p>
      </dgm:t>
    </dgm:pt>
    <dgm:pt modelId="{FA5F81DF-1EEC-485D-9B13-C870788DC466}" type="parTrans" cxnId="{694ACC94-370E-4E7C-B0AD-7398991EF99D}">
      <dgm:prSet/>
      <dgm:spPr/>
      <dgm:t>
        <a:bodyPr/>
        <a:lstStyle/>
        <a:p>
          <a:endParaRPr lang="en-US"/>
        </a:p>
      </dgm:t>
    </dgm:pt>
    <dgm:pt modelId="{1D24D798-9DFC-478A-911D-6DC54CE7F6C6}" type="sibTrans" cxnId="{694ACC94-370E-4E7C-B0AD-7398991EF99D}">
      <dgm:prSet/>
      <dgm:spPr/>
      <dgm:t>
        <a:bodyPr/>
        <a:lstStyle/>
        <a:p>
          <a:endParaRPr lang="en-US"/>
        </a:p>
      </dgm:t>
    </dgm:pt>
    <dgm:pt modelId="{67172108-35C7-4C09-92C9-B90E791C8C68}">
      <dgm:prSet/>
      <dgm:spPr/>
      <dgm:t>
        <a:bodyPr/>
        <a:lstStyle/>
        <a:p>
          <a:r>
            <a:rPr lang="en-GB"/>
            <a:t>That would mean</a:t>
          </a:r>
          <a:endParaRPr lang="en-US"/>
        </a:p>
      </dgm:t>
    </dgm:pt>
    <dgm:pt modelId="{791FB898-716C-4BE3-BD3E-05F71A065FF3}" type="parTrans" cxnId="{A551D039-A739-416B-A190-1D3848BF030E}">
      <dgm:prSet/>
      <dgm:spPr/>
      <dgm:t>
        <a:bodyPr/>
        <a:lstStyle/>
        <a:p>
          <a:endParaRPr lang="en-US"/>
        </a:p>
      </dgm:t>
    </dgm:pt>
    <dgm:pt modelId="{312A10CB-5EAD-4270-B661-5075DB56C4F6}" type="sibTrans" cxnId="{A551D039-A739-416B-A190-1D3848BF030E}">
      <dgm:prSet/>
      <dgm:spPr/>
      <dgm:t>
        <a:bodyPr/>
        <a:lstStyle/>
        <a:p>
          <a:endParaRPr lang="en-US"/>
        </a:p>
      </dgm:t>
    </dgm:pt>
    <dgm:pt modelId="{21EB0FE8-CD98-4761-A3AC-3F58FBC71E21}">
      <dgm:prSet/>
      <dgm:spPr/>
      <dgm:t>
        <a:bodyPr/>
        <a:lstStyle/>
        <a:p>
          <a:r>
            <a:rPr lang="en-GB"/>
            <a:t>£170 for fun</a:t>
          </a:r>
          <a:endParaRPr lang="en-US"/>
        </a:p>
      </dgm:t>
    </dgm:pt>
    <dgm:pt modelId="{1FBD6FEE-FAEA-455F-9FCB-37533385B304}" type="parTrans" cxnId="{F2304525-0499-4CF4-BC5F-01F2366EBB61}">
      <dgm:prSet/>
      <dgm:spPr/>
      <dgm:t>
        <a:bodyPr/>
        <a:lstStyle/>
        <a:p>
          <a:endParaRPr lang="en-US"/>
        </a:p>
      </dgm:t>
    </dgm:pt>
    <dgm:pt modelId="{95BBF085-5FAD-4DB5-9CDF-28FEE8FBD801}" type="sibTrans" cxnId="{F2304525-0499-4CF4-BC5F-01F2366EBB61}">
      <dgm:prSet/>
      <dgm:spPr/>
      <dgm:t>
        <a:bodyPr/>
        <a:lstStyle/>
        <a:p>
          <a:endParaRPr lang="en-US"/>
        </a:p>
      </dgm:t>
    </dgm:pt>
    <dgm:pt modelId="{FC0CD353-F324-4287-843B-3FE30E2B8CBB}">
      <dgm:prSet/>
      <dgm:spPr/>
      <dgm:t>
        <a:bodyPr/>
        <a:lstStyle/>
        <a:p>
          <a:r>
            <a:rPr lang="en-GB"/>
            <a:t>£170 for emergency savings</a:t>
          </a:r>
          <a:endParaRPr lang="en-US"/>
        </a:p>
      </dgm:t>
    </dgm:pt>
    <dgm:pt modelId="{D291B29A-354D-4F1E-878A-EAB76A9ECAF3}" type="parTrans" cxnId="{D6BB36FB-504C-4A45-8623-D2FBD6C4A1F4}">
      <dgm:prSet/>
      <dgm:spPr/>
      <dgm:t>
        <a:bodyPr/>
        <a:lstStyle/>
        <a:p>
          <a:endParaRPr lang="en-US"/>
        </a:p>
      </dgm:t>
    </dgm:pt>
    <dgm:pt modelId="{9FDE6F38-3045-4444-A2B4-16A8EA132AE2}" type="sibTrans" cxnId="{D6BB36FB-504C-4A45-8623-D2FBD6C4A1F4}">
      <dgm:prSet/>
      <dgm:spPr/>
      <dgm:t>
        <a:bodyPr/>
        <a:lstStyle/>
        <a:p>
          <a:endParaRPr lang="en-US"/>
        </a:p>
      </dgm:t>
    </dgm:pt>
    <dgm:pt modelId="{E75C9B74-B4B6-4DA9-9740-6649F9A7F42B}">
      <dgm:prSet/>
      <dgm:spPr/>
      <dgm:t>
        <a:bodyPr/>
        <a:lstStyle/>
        <a:p>
          <a:r>
            <a:rPr lang="en-GB"/>
            <a:t>£170 for goal savings</a:t>
          </a:r>
          <a:endParaRPr lang="en-US"/>
        </a:p>
      </dgm:t>
    </dgm:pt>
    <dgm:pt modelId="{4F273784-FBE6-433B-851B-436AF9D5BD6D}" type="parTrans" cxnId="{4C2FFDBF-F8D2-489E-A5E1-4DABB112BAAE}">
      <dgm:prSet/>
      <dgm:spPr/>
      <dgm:t>
        <a:bodyPr/>
        <a:lstStyle/>
        <a:p>
          <a:endParaRPr lang="en-US"/>
        </a:p>
      </dgm:t>
    </dgm:pt>
    <dgm:pt modelId="{4366ED48-AB4A-45DF-B0C0-6BF8D44B52AD}" type="sibTrans" cxnId="{4C2FFDBF-F8D2-489E-A5E1-4DABB112BAAE}">
      <dgm:prSet/>
      <dgm:spPr/>
      <dgm:t>
        <a:bodyPr/>
        <a:lstStyle/>
        <a:p>
          <a:endParaRPr lang="en-US"/>
        </a:p>
      </dgm:t>
    </dgm:pt>
    <dgm:pt modelId="{6640CBDC-5EAF-4E85-AF14-B6D06B50720D}">
      <dgm:prSet/>
      <dgm:spPr>
        <a:solidFill>
          <a:schemeClr val="accent2">
            <a:lumMod val="75000"/>
          </a:schemeClr>
        </a:solidFill>
      </dgm:spPr>
      <dgm:t>
        <a:bodyPr/>
        <a:lstStyle/>
        <a:p>
          <a:r>
            <a:rPr lang="en-GB"/>
            <a:t>It would then take</a:t>
          </a:r>
          <a:endParaRPr lang="en-US"/>
        </a:p>
      </dgm:t>
    </dgm:pt>
    <dgm:pt modelId="{00836014-FCC2-4058-8931-2203271C2B27}" type="parTrans" cxnId="{10153341-83EE-40CF-BA5A-3ADE66B58D61}">
      <dgm:prSet/>
      <dgm:spPr/>
      <dgm:t>
        <a:bodyPr/>
        <a:lstStyle/>
        <a:p>
          <a:endParaRPr lang="en-US"/>
        </a:p>
      </dgm:t>
    </dgm:pt>
    <dgm:pt modelId="{7DB772DD-C503-4E5D-865D-62F9D67BC36F}" type="sibTrans" cxnId="{10153341-83EE-40CF-BA5A-3ADE66B58D61}">
      <dgm:prSet/>
      <dgm:spPr/>
      <dgm:t>
        <a:bodyPr/>
        <a:lstStyle/>
        <a:p>
          <a:endParaRPr lang="en-US"/>
        </a:p>
      </dgm:t>
    </dgm:pt>
    <dgm:pt modelId="{69670A26-286A-4EBC-B3A4-9D11A1A06FAB}">
      <dgm:prSet/>
      <dgm:spPr/>
      <dgm:t>
        <a:bodyPr/>
        <a:lstStyle/>
        <a:p>
          <a:r>
            <a:rPr lang="en-GB"/>
            <a:t>Just over a year for 3 months of emergency savings</a:t>
          </a:r>
          <a:endParaRPr lang="en-US"/>
        </a:p>
      </dgm:t>
    </dgm:pt>
    <dgm:pt modelId="{68845DF3-FDCD-497C-B51B-214ED5AA0FAE}" type="parTrans" cxnId="{174FCF85-FBEB-41E3-A306-4DAFF221A5C9}">
      <dgm:prSet/>
      <dgm:spPr/>
      <dgm:t>
        <a:bodyPr/>
        <a:lstStyle/>
        <a:p>
          <a:endParaRPr lang="en-US"/>
        </a:p>
      </dgm:t>
    </dgm:pt>
    <dgm:pt modelId="{D258A726-165E-4842-BD04-E1173EEEC23B}" type="sibTrans" cxnId="{174FCF85-FBEB-41E3-A306-4DAFF221A5C9}">
      <dgm:prSet/>
      <dgm:spPr/>
      <dgm:t>
        <a:bodyPr/>
        <a:lstStyle/>
        <a:p>
          <a:endParaRPr lang="en-US"/>
        </a:p>
      </dgm:t>
    </dgm:pt>
    <dgm:pt modelId="{C442D8E2-D7A2-4C6E-8522-3E4AF51E79EE}">
      <dgm:prSet/>
      <dgm:spPr/>
      <dgm:t>
        <a:bodyPr/>
        <a:lstStyle/>
        <a:p>
          <a:r>
            <a:rPr lang="en-GB"/>
            <a:t>Two years and one month for 6 months of emergency savings</a:t>
          </a:r>
          <a:endParaRPr lang="en-US"/>
        </a:p>
      </dgm:t>
    </dgm:pt>
    <dgm:pt modelId="{BE3E7713-04DB-4774-8045-FBA50D54AA20}" type="parTrans" cxnId="{2A2BEE23-5C5C-40D7-9056-6D2C97F9F4A4}">
      <dgm:prSet/>
      <dgm:spPr/>
      <dgm:t>
        <a:bodyPr/>
        <a:lstStyle/>
        <a:p>
          <a:endParaRPr lang="en-US"/>
        </a:p>
      </dgm:t>
    </dgm:pt>
    <dgm:pt modelId="{8F20D650-8BA8-4027-8196-AD0A48BCE923}" type="sibTrans" cxnId="{2A2BEE23-5C5C-40D7-9056-6D2C97F9F4A4}">
      <dgm:prSet/>
      <dgm:spPr/>
      <dgm:t>
        <a:bodyPr/>
        <a:lstStyle/>
        <a:p>
          <a:endParaRPr lang="en-US"/>
        </a:p>
      </dgm:t>
    </dgm:pt>
    <dgm:pt modelId="{F6AA5F7D-B827-4E75-B39E-9AB33772B8F0}">
      <dgm:prSet/>
      <dgm:spPr>
        <a:solidFill>
          <a:schemeClr val="accent3">
            <a:lumMod val="75000"/>
          </a:schemeClr>
        </a:solidFill>
      </dgm:spPr>
      <dgm:t>
        <a:bodyPr/>
        <a:lstStyle/>
        <a:p>
          <a:r>
            <a:rPr lang="en-GB"/>
            <a:t>BUT you would have a good amount of goal savings</a:t>
          </a:r>
          <a:endParaRPr lang="en-US"/>
        </a:p>
      </dgm:t>
    </dgm:pt>
    <dgm:pt modelId="{CF9AC6E2-40BE-4F84-BC0A-55638A9C36A7}" type="parTrans" cxnId="{E9A02C76-A59D-45C3-B1AB-E0D779AA6F40}">
      <dgm:prSet/>
      <dgm:spPr/>
      <dgm:t>
        <a:bodyPr/>
        <a:lstStyle/>
        <a:p>
          <a:endParaRPr lang="en-US"/>
        </a:p>
      </dgm:t>
    </dgm:pt>
    <dgm:pt modelId="{E31EBD59-5AEF-4FAE-A4FB-4B70BE3C70F7}" type="sibTrans" cxnId="{E9A02C76-A59D-45C3-B1AB-E0D779AA6F40}">
      <dgm:prSet/>
      <dgm:spPr/>
      <dgm:t>
        <a:bodyPr/>
        <a:lstStyle/>
        <a:p>
          <a:endParaRPr lang="en-US"/>
        </a:p>
      </dgm:t>
    </dgm:pt>
    <dgm:pt modelId="{8020EB54-C5CF-45F5-92FA-36DA9B8B7FFF}" type="pres">
      <dgm:prSet presAssocID="{27A6275F-61F6-4C78-BB8A-742471BB6F1A}" presName="linear" presStyleCnt="0">
        <dgm:presLayoutVars>
          <dgm:animLvl val="lvl"/>
          <dgm:resizeHandles val="exact"/>
        </dgm:presLayoutVars>
      </dgm:prSet>
      <dgm:spPr/>
    </dgm:pt>
    <dgm:pt modelId="{2F3D8917-FBAB-43E1-A97C-74FB3CFD8ED7}" type="pres">
      <dgm:prSet presAssocID="{5E6F2EC1-CD5B-46D4-83FA-07830CE1CB90}" presName="parentText" presStyleLbl="node1" presStyleIdx="0" presStyleCnt="4">
        <dgm:presLayoutVars>
          <dgm:chMax val="0"/>
          <dgm:bulletEnabled val="1"/>
        </dgm:presLayoutVars>
      </dgm:prSet>
      <dgm:spPr/>
    </dgm:pt>
    <dgm:pt modelId="{324009F3-0F0E-4006-8DED-F826BB2B8924}" type="pres">
      <dgm:prSet presAssocID="{1D24D798-9DFC-478A-911D-6DC54CE7F6C6}" presName="spacer" presStyleCnt="0"/>
      <dgm:spPr/>
    </dgm:pt>
    <dgm:pt modelId="{0A71D863-A1FA-4174-BD6C-62945A544198}" type="pres">
      <dgm:prSet presAssocID="{67172108-35C7-4C09-92C9-B90E791C8C68}" presName="parentText" presStyleLbl="node1" presStyleIdx="1" presStyleCnt="4">
        <dgm:presLayoutVars>
          <dgm:chMax val="0"/>
          <dgm:bulletEnabled val="1"/>
        </dgm:presLayoutVars>
      </dgm:prSet>
      <dgm:spPr/>
    </dgm:pt>
    <dgm:pt modelId="{E56D9F18-38EC-4595-BA22-5BE17B693918}" type="pres">
      <dgm:prSet presAssocID="{67172108-35C7-4C09-92C9-B90E791C8C68}" presName="childText" presStyleLbl="revTx" presStyleIdx="0" presStyleCnt="2">
        <dgm:presLayoutVars>
          <dgm:bulletEnabled val="1"/>
        </dgm:presLayoutVars>
      </dgm:prSet>
      <dgm:spPr/>
    </dgm:pt>
    <dgm:pt modelId="{C0F604EB-133C-415E-BC05-346DF7510BB4}" type="pres">
      <dgm:prSet presAssocID="{6640CBDC-5EAF-4E85-AF14-B6D06B50720D}" presName="parentText" presStyleLbl="node1" presStyleIdx="2" presStyleCnt="4" custLinFactNeighborX="490" custLinFactNeighborY="-4922">
        <dgm:presLayoutVars>
          <dgm:chMax val="0"/>
          <dgm:bulletEnabled val="1"/>
        </dgm:presLayoutVars>
      </dgm:prSet>
      <dgm:spPr/>
    </dgm:pt>
    <dgm:pt modelId="{63EE0D88-42E8-457D-A11F-159CD42981BA}" type="pres">
      <dgm:prSet presAssocID="{6640CBDC-5EAF-4E85-AF14-B6D06B50720D}" presName="childText" presStyleLbl="revTx" presStyleIdx="1" presStyleCnt="2">
        <dgm:presLayoutVars>
          <dgm:bulletEnabled val="1"/>
        </dgm:presLayoutVars>
      </dgm:prSet>
      <dgm:spPr/>
    </dgm:pt>
    <dgm:pt modelId="{28D7FD91-23D4-46E3-AD25-B549477197AF}" type="pres">
      <dgm:prSet presAssocID="{F6AA5F7D-B827-4E75-B39E-9AB33772B8F0}" presName="parentText" presStyleLbl="node1" presStyleIdx="3" presStyleCnt="4">
        <dgm:presLayoutVars>
          <dgm:chMax val="0"/>
          <dgm:bulletEnabled val="1"/>
        </dgm:presLayoutVars>
      </dgm:prSet>
      <dgm:spPr/>
    </dgm:pt>
  </dgm:ptLst>
  <dgm:cxnLst>
    <dgm:cxn modelId="{2A2BEE23-5C5C-40D7-9056-6D2C97F9F4A4}" srcId="{6640CBDC-5EAF-4E85-AF14-B6D06B50720D}" destId="{C442D8E2-D7A2-4C6E-8522-3E4AF51E79EE}" srcOrd="1" destOrd="0" parTransId="{BE3E7713-04DB-4774-8045-FBA50D54AA20}" sibTransId="{8F20D650-8BA8-4027-8196-AD0A48BCE923}"/>
    <dgm:cxn modelId="{F2304525-0499-4CF4-BC5F-01F2366EBB61}" srcId="{67172108-35C7-4C09-92C9-B90E791C8C68}" destId="{21EB0FE8-CD98-4761-A3AC-3F58FBC71E21}" srcOrd="0" destOrd="0" parTransId="{1FBD6FEE-FAEA-455F-9FCB-37533385B304}" sibTransId="{95BBF085-5FAD-4DB5-9CDF-28FEE8FBD801}"/>
    <dgm:cxn modelId="{B6123E26-8930-4480-9F0A-EB455FCB0C52}" type="presOf" srcId="{FC0CD353-F324-4287-843B-3FE30E2B8CBB}" destId="{E56D9F18-38EC-4595-BA22-5BE17B693918}" srcOrd="0" destOrd="1" presId="urn:microsoft.com/office/officeart/2005/8/layout/vList2"/>
    <dgm:cxn modelId="{9A206F2C-21D0-404D-BB86-C920490678C5}" type="presOf" srcId="{E75C9B74-B4B6-4DA9-9740-6649F9A7F42B}" destId="{E56D9F18-38EC-4595-BA22-5BE17B693918}" srcOrd="0" destOrd="2" presId="urn:microsoft.com/office/officeart/2005/8/layout/vList2"/>
    <dgm:cxn modelId="{FB4D2F38-3789-47CC-8AEE-E5EFB6E02037}" type="presOf" srcId="{67172108-35C7-4C09-92C9-B90E791C8C68}" destId="{0A71D863-A1FA-4174-BD6C-62945A544198}" srcOrd="0" destOrd="0" presId="urn:microsoft.com/office/officeart/2005/8/layout/vList2"/>
    <dgm:cxn modelId="{912E3A38-5D08-49F1-A3C6-7E22DEACF71B}" type="presOf" srcId="{5E6F2EC1-CD5B-46D4-83FA-07830CE1CB90}" destId="{2F3D8917-FBAB-43E1-A97C-74FB3CFD8ED7}" srcOrd="0" destOrd="0" presId="urn:microsoft.com/office/officeart/2005/8/layout/vList2"/>
    <dgm:cxn modelId="{A551D039-A739-416B-A190-1D3848BF030E}" srcId="{27A6275F-61F6-4C78-BB8A-742471BB6F1A}" destId="{67172108-35C7-4C09-92C9-B90E791C8C68}" srcOrd="1" destOrd="0" parTransId="{791FB898-716C-4BE3-BD3E-05F71A065FF3}" sibTransId="{312A10CB-5EAD-4270-B661-5075DB56C4F6}"/>
    <dgm:cxn modelId="{A7DE965C-ABE3-4FD3-9B67-38167E82E7BD}" type="presOf" srcId="{6640CBDC-5EAF-4E85-AF14-B6D06B50720D}" destId="{C0F604EB-133C-415E-BC05-346DF7510BB4}" srcOrd="0" destOrd="0" presId="urn:microsoft.com/office/officeart/2005/8/layout/vList2"/>
    <dgm:cxn modelId="{10153341-83EE-40CF-BA5A-3ADE66B58D61}" srcId="{27A6275F-61F6-4C78-BB8A-742471BB6F1A}" destId="{6640CBDC-5EAF-4E85-AF14-B6D06B50720D}" srcOrd="2" destOrd="0" parTransId="{00836014-FCC2-4058-8931-2203271C2B27}" sibTransId="{7DB772DD-C503-4E5D-865D-62F9D67BC36F}"/>
    <dgm:cxn modelId="{6DEED955-E82C-4759-801F-BEA041F5C799}" type="presOf" srcId="{F6AA5F7D-B827-4E75-B39E-9AB33772B8F0}" destId="{28D7FD91-23D4-46E3-AD25-B549477197AF}" srcOrd="0" destOrd="0" presId="urn:microsoft.com/office/officeart/2005/8/layout/vList2"/>
    <dgm:cxn modelId="{E9A02C76-A59D-45C3-B1AB-E0D779AA6F40}" srcId="{27A6275F-61F6-4C78-BB8A-742471BB6F1A}" destId="{F6AA5F7D-B827-4E75-B39E-9AB33772B8F0}" srcOrd="3" destOrd="0" parTransId="{CF9AC6E2-40BE-4F84-BC0A-55638A9C36A7}" sibTransId="{E31EBD59-5AEF-4FAE-A4FB-4B70BE3C70F7}"/>
    <dgm:cxn modelId="{174FCF85-FBEB-41E3-A306-4DAFF221A5C9}" srcId="{6640CBDC-5EAF-4E85-AF14-B6D06B50720D}" destId="{69670A26-286A-4EBC-B3A4-9D11A1A06FAB}" srcOrd="0" destOrd="0" parTransId="{68845DF3-FDCD-497C-B51B-214ED5AA0FAE}" sibTransId="{D258A726-165E-4842-BD04-E1173EEEC23B}"/>
    <dgm:cxn modelId="{9A64F48B-C800-40EE-AA07-E98A4AD4F911}" type="presOf" srcId="{21EB0FE8-CD98-4761-A3AC-3F58FBC71E21}" destId="{E56D9F18-38EC-4595-BA22-5BE17B693918}" srcOrd="0" destOrd="0" presId="urn:microsoft.com/office/officeart/2005/8/layout/vList2"/>
    <dgm:cxn modelId="{694ACC94-370E-4E7C-B0AD-7398991EF99D}" srcId="{27A6275F-61F6-4C78-BB8A-742471BB6F1A}" destId="{5E6F2EC1-CD5B-46D4-83FA-07830CE1CB90}" srcOrd="0" destOrd="0" parTransId="{FA5F81DF-1EEC-485D-9B13-C870788DC466}" sibTransId="{1D24D798-9DFC-478A-911D-6DC54CE7F6C6}"/>
    <dgm:cxn modelId="{4BEC81A2-6667-4FE1-9FD4-95FF3765BDD9}" type="presOf" srcId="{27A6275F-61F6-4C78-BB8A-742471BB6F1A}" destId="{8020EB54-C5CF-45F5-92FA-36DA9B8B7FFF}" srcOrd="0" destOrd="0" presId="urn:microsoft.com/office/officeart/2005/8/layout/vList2"/>
    <dgm:cxn modelId="{53F987B6-7E8D-419E-BD43-0902031851D2}" type="presOf" srcId="{69670A26-286A-4EBC-B3A4-9D11A1A06FAB}" destId="{63EE0D88-42E8-457D-A11F-159CD42981BA}" srcOrd="0" destOrd="0" presId="urn:microsoft.com/office/officeart/2005/8/layout/vList2"/>
    <dgm:cxn modelId="{4C2FFDBF-F8D2-489E-A5E1-4DABB112BAAE}" srcId="{67172108-35C7-4C09-92C9-B90E791C8C68}" destId="{E75C9B74-B4B6-4DA9-9740-6649F9A7F42B}" srcOrd="2" destOrd="0" parTransId="{4F273784-FBE6-433B-851B-436AF9D5BD6D}" sibTransId="{4366ED48-AB4A-45DF-B0C0-6BF8D44B52AD}"/>
    <dgm:cxn modelId="{202528E5-B6F1-415D-8360-41B1D34149C1}" type="presOf" srcId="{C442D8E2-D7A2-4C6E-8522-3E4AF51E79EE}" destId="{63EE0D88-42E8-457D-A11F-159CD42981BA}" srcOrd="0" destOrd="1" presId="urn:microsoft.com/office/officeart/2005/8/layout/vList2"/>
    <dgm:cxn modelId="{D6BB36FB-504C-4A45-8623-D2FBD6C4A1F4}" srcId="{67172108-35C7-4C09-92C9-B90E791C8C68}" destId="{FC0CD353-F324-4287-843B-3FE30E2B8CBB}" srcOrd="1" destOrd="0" parTransId="{D291B29A-354D-4F1E-878A-EAB76A9ECAF3}" sibTransId="{9FDE6F38-3045-4444-A2B4-16A8EA132AE2}"/>
    <dgm:cxn modelId="{B5C0C750-5D49-476B-9EED-1BC8BD40E83A}" type="presParOf" srcId="{8020EB54-C5CF-45F5-92FA-36DA9B8B7FFF}" destId="{2F3D8917-FBAB-43E1-A97C-74FB3CFD8ED7}" srcOrd="0" destOrd="0" presId="urn:microsoft.com/office/officeart/2005/8/layout/vList2"/>
    <dgm:cxn modelId="{BA4F146D-9425-4C9B-A4F4-7C0AA8BB5AFE}" type="presParOf" srcId="{8020EB54-C5CF-45F5-92FA-36DA9B8B7FFF}" destId="{324009F3-0F0E-4006-8DED-F826BB2B8924}" srcOrd="1" destOrd="0" presId="urn:microsoft.com/office/officeart/2005/8/layout/vList2"/>
    <dgm:cxn modelId="{D8EFAF74-86D4-4499-8F50-4E30D7705C48}" type="presParOf" srcId="{8020EB54-C5CF-45F5-92FA-36DA9B8B7FFF}" destId="{0A71D863-A1FA-4174-BD6C-62945A544198}" srcOrd="2" destOrd="0" presId="urn:microsoft.com/office/officeart/2005/8/layout/vList2"/>
    <dgm:cxn modelId="{950FE92A-9B67-46B0-8245-86D7B2A1EC94}" type="presParOf" srcId="{8020EB54-C5CF-45F5-92FA-36DA9B8B7FFF}" destId="{E56D9F18-38EC-4595-BA22-5BE17B693918}" srcOrd="3" destOrd="0" presId="urn:microsoft.com/office/officeart/2005/8/layout/vList2"/>
    <dgm:cxn modelId="{BE10734E-CEAB-4061-B089-CD83907164EB}" type="presParOf" srcId="{8020EB54-C5CF-45F5-92FA-36DA9B8B7FFF}" destId="{C0F604EB-133C-415E-BC05-346DF7510BB4}" srcOrd="4" destOrd="0" presId="urn:microsoft.com/office/officeart/2005/8/layout/vList2"/>
    <dgm:cxn modelId="{A6EB2B51-886C-46E9-9D9B-16E99544602E}" type="presParOf" srcId="{8020EB54-C5CF-45F5-92FA-36DA9B8B7FFF}" destId="{63EE0D88-42E8-457D-A11F-159CD42981BA}" srcOrd="5" destOrd="0" presId="urn:microsoft.com/office/officeart/2005/8/layout/vList2"/>
    <dgm:cxn modelId="{FC40FB9F-084F-4D57-AD85-4388C0F2FCFD}" type="presParOf" srcId="{8020EB54-C5CF-45F5-92FA-36DA9B8B7FFF}" destId="{28D7FD91-23D4-46E3-AD25-B549477197A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DAF777-3CAF-47DE-A7F4-67FC54B9203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6D30F6-78FB-4DA4-A682-9BA7A9F31F75}">
      <dgm:prSet/>
      <dgm:spPr/>
      <dgm:t>
        <a:bodyPr/>
        <a:lstStyle/>
        <a:p>
          <a:r>
            <a:rPr lang="en-GB"/>
            <a:t>Budgeting is about really looking at your income and expenditure honestly</a:t>
          </a:r>
          <a:endParaRPr lang="en-US"/>
        </a:p>
      </dgm:t>
    </dgm:pt>
    <dgm:pt modelId="{80731601-DDD9-457B-97F4-721F64023013}" type="parTrans" cxnId="{D00BB03E-B5EA-4DA1-B0E6-D83A51DE407E}">
      <dgm:prSet/>
      <dgm:spPr/>
      <dgm:t>
        <a:bodyPr/>
        <a:lstStyle/>
        <a:p>
          <a:endParaRPr lang="en-US"/>
        </a:p>
      </dgm:t>
    </dgm:pt>
    <dgm:pt modelId="{9E1261DA-BF8F-442E-9CCA-713BB0464F6A}" type="sibTrans" cxnId="{D00BB03E-B5EA-4DA1-B0E6-D83A51DE407E}">
      <dgm:prSet/>
      <dgm:spPr/>
      <dgm:t>
        <a:bodyPr/>
        <a:lstStyle/>
        <a:p>
          <a:endParaRPr lang="en-US"/>
        </a:p>
      </dgm:t>
    </dgm:pt>
    <dgm:pt modelId="{404F078F-C3C7-493B-B9B2-2106178FD63E}">
      <dgm:prSet/>
      <dgm:spPr/>
      <dgm:t>
        <a:bodyPr/>
        <a:lstStyle/>
        <a:p>
          <a:r>
            <a:rPr lang="en-GB"/>
            <a:t>Its not about making big changes to your lifestyle, this almost never works</a:t>
          </a:r>
          <a:endParaRPr lang="en-US"/>
        </a:p>
      </dgm:t>
    </dgm:pt>
    <dgm:pt modelId="{8D7AB87B-65FF-4919-9778-71895F2A8355}" type="parTrans" cxnId="{122DB4A2-0532-48C3-95E0-3E1B5638CACA}">
      <dgm:prSet/>
      <dgm:spPr/>
      <dgm:t>
        <a:bodyPr/>
        <a:lstStyle/>
        <a:p>
          <a:endParaRPr lang="en-US"/>
        </a:p>
      </dgm:t>
    </dgm:pt>
    <dgm:pt modelId="{40128E99-F62A-4FFC-AB41-D0C086D6873B}" type="sibTrans" cxnId="{122DB4A2-0532-48C3-95E0-3E1B5638CACA}">
      <dgm:prSet/>
      <dgm:spPr/>
      <dgm:t>
        <a:bodyPr/>
        <a:lstStyle/>
        <a:p>
          <a:endParaRPr lang="en-US"/>
        </a:p>
      </dgm:t>
    </dgm:pt>
    <dgm:pt modelId="{B06F1D16-2B44-42FD-8BE0-D0ADDC182C07}">
      <dgm:prSet/>
      <dgm:spPr/>
      <dgm:t>
        <a:bodyPr/>
        <a:lstStyle/>
        <a:p>
          <a:r>
            <a:rPr lang="en-GB"/>
            <a:t>For instance if you want McDonalds, it might cost £6</a:t>
          </a:r>
          <a:endParaRPr lang="en-US"/>
        </a:p>
      </dgm:t>
    </dgm:pt>
    <dgm:pt modelId="{0685F3CE-D4F6-452F-B1AA-5F65CC0E818B}" type="parTrans" cxnId="{F72F8E2F-0E5C-448E-BD26-97AE92ACD261}">
      <dgm:prSet/>
      <dgm:spPr/>
      <dgm:t>
        <a:bodyPr/>
        <a:lstStyle/>
        <a:p>
          <a:endParaRPr lang="en-US"/>
        </a:p>
      </dgm:t>
    </dgm:pt>
    <dgm:pt modelId="{3A46828B-A92F-494C-9CCF-82FE01AB005D}" type="sibTrans" cxnId="{F72F8E2F-0E5C-448E-BD26-97AE92ACD261}">
      <dgm:prSet/>
      <dgm:spPr/>
      <dgm:t>
        <a:bodyPr/>
        <a:lstStyle/>
        <a:p>
          <a:endParaRPr lang="en-US"/>
        </a:p>
      </dgm:t>
    </dgm:pt>
    <dgm:pt modelId="{16F2971B-83D7-4D4F-8198-6909D9BDB7AF}">
      <dgm:prSet/>
      <dgm:spPr/>
      <dgm:t>
        <a:bodyPr/>
        <a:lstStyle/>
        <a:p>
          <a:r>
            <a:rPr lang="en-GB"/>
            <a:t>But you can get a big bag of oven chips, 4 burgers and 4 buns for the same price</a:t>
          </a:r>
          <a:endParaRPr lang="en-US"/>
        </a:p>
      </dgm:t>
    </dgm:pt>
    <dgm:pt modelId="{89EC44A8-C649-430F-97EE-4812597F716A}" type="parTrans" cxnId="{C3C08763-6A05-4E33-A249-E41D56AF7517}">
      <dgm:prSet/>
      <dgm:spPr/>
      <dgm:t>
        <a:bodyPr/>
        <a:lstStyle/>
        <a:p>
          <a:endParaRPr lang="en-US"/>
        </a:p>
      </dgm:t>
    </dgm:pt>
    <dgm:pt modelId="{FF24B401-A71E-42C0-9D6D-B7F69208320B}" type="sibTrans" cxnId="{C3C08763-6A05-4E33-A249-E41D56AF7517}">
      <dgm:prSet/>
      <dgm:spPr/>
      <dgm:t>
        <a:bodyPr/>
        <a:lstStyle/>
        <a:p>
          <a:endParaRPr lang="en-US"/>
        </a:p>
      </dgm:t>
    </dgm:pt>
    <dgm:pt modelId="{ABB07014-0558-4EE0-8124-09F73545CB3B}">
      <dgm:prSet/>
      <dgm:spPr/>
      <dgm:t>
        <a:bodyPr/>
        <a:lstStyle/>
        <a:p>
          <a:r>
            <a:rPr lang="en-GB"/>
            <a:t>Now instead of spending £6 on one meal you have spent £1.50 for 4 meals</a:t>
          </a:r>
          <a:endParaRPr lang="en-US"/>
        </a:p>
      </dgm:t>
    </dgm:pt>
    <dgm:pt modelId="{D091E2D9-B69B-446D-86FC-14A90CA5FA78}" type="parTrans" cxnId="{4C0FA31B-0369-4EE6-9FAF-4CCB0973318C}">
      <dgm:prSet/>
      <dgm:spPr/>
      <dgm:t>
        <a:bodyPr/>
        <a:lstStyle/>
        <a:p>
          <a:endParaRPr lang="en-US"/>
        </a:p>
      </dgm:t>
    </dgm:pt>
    <dgm:pt modelId="{23797458-2CF1-4EE9-8BAB-A5E3B84AEFCF}" type="sibTrans" cxnId="{4C0FA31B-0369-4EE6-9FAF-4CCB0973318C}">
      <dgm:prSet/>
      <dgm:spPr/>
      <dgm:t>
        <a:bodyPr/>
        <a:lstStyle/>
        <a:p>
          <a:endParaRPr lang="en-US"/>
        </a:p>
      </dgm:t>
    </dgm:pt>
    <dgm:pt modelId="{A9843794-F283-4589-8448-954A7F3765B1}">
      <dgm:prSet/>
      <dgm:spPr/>
      <dgm:t>
        <a:bodyPr/>
        <a:lstStyle/>
        <a:p>
          <a:r>
            <a:rPr lang="en-GB"/>
            <a:t>This doesn’t mean you should not have McDonalds, but if youre getting a big mac every week, you could have one a month and save yourself at least £18 by making a dupe at home</a:t>
          </a:r>
          <a:endParaRPr lang="en-US"/>
        </a:p>
      </dgm:t>
    </dgm:pt>
    <dgm:pt modelId="{7B07C02C-943E-4323-9889-281E2880D298}" type="parTrans" cxnId="{810E510A-36AE-4149-8E29-91ABD7F6FDB8}">
      <dgm:prSet/>
      <dgm:spPr/>
      <dgm:t>
        <a:bodyPr/>
        <a:lstStyle/>
        <a:p>
          <a:endParaRPr lang="en-US"/>
        </a:p>
      </dgm:t>
    </dgm:pt>
    <dgm:pt modelId="{41BF3DBF-0E25-4730-8ED9-6199C0F30CF0}" type="sibTrans" cxnId="{810E510A-36AE-4149-8E29-91ABD7F6FDB8}">
      <dgm:prSet/>
      <dgm:spPr/>
      <dgm:t>
        <a:bodyPr/>
        <a:lstStyle/>
        <a:p>
          <a:endParaRPr lang="en-US"/>
        </a:p>
      </dgm:t>
    </dgm:pt>
    <dgm:pt modelId="{CB6D9B8C-B3F6-4B4B-BD3D-2582E40A74C6}" type="pres">
      <dgm:prSet presAssocID="{9BDAF777-3CAF-47DE-A7F4-67FC54B92030}" presName="linear" presStyleCnt="0">
        <dgm:presLayoutVars>
          <dgm:animLvl val="lvl"/>
          <dgm:resizeHandles val="exact"/>
        </dgm:presLayoutVars>
      </dgm:prSet>
      <dgm:spPr/>
    </dgm:pt>
    <dgm:pt modelId="{C6341DD2-30CD-4101-93BF-BF35D530A5D1}" type="pres">
      <dgm:prSet presAssocID="{EE6D30F6-78FB-4DA4-A682-9BA7A9F31F75}" presName="parentText" presStyleLbl="node1" presStyleIdx="0" presStyleCnt="6">
        <dgm:presLayoutVars>
          <dgm:chMax val="0"/>
          <dgm:bulletEnabled val="1"/>
        </dgm:presLayoutVars>
      </dgm:prSet>
      <dgm:spPr/>
    </dgm:pt>
    <dgm:pt modelId="{BEA97383-C5EB-4FE8-8CC8-8C2458987473}" type="pres">
      <dgm:prSet presAssocID="{9E1261DA-BF8F-442E-9CCA-713BB0464F6A}" presName="spacer" presStyleCnt="0"/>
      <dgm:spPr/>
    </dgm:pt>
    <dgm:pt modelId="{4A9C4088-9B64-4F8D-B505-5E01EE8A7E53}" type="pres">
      <dgm:prSet presAssocID="{404F078F-C3C7-493B-B9B2-2106178FD63E}" presName="parentText" presStyleLbl="node1" presStyleIdx="1" presStyleCnt="6">
        <dgm:presLayoutVars>
          <dgm:chMax val="0"/>
          <dgm:bulletEnabled val="1"/>
        </dgm:presLayoutVars>
      </dgm:prSet>
      <dgm:spPr/>
    </dgm:pt>
    <dgm:pt modelId="{B964DA53-402F-4FDD-AF8F-DCD20B95B7EB}" type="pres">
      <dgm:prSet presAssocID="{40128E99-F62A-4FFC-AB41-D0C086D6873B}" presName="spacer" presStyleCnt="0"/>
      <dgm:spPr/>
    </dgm:pt>
    <dgm:pt modelId="{E900D93E-9D65-4C7B-8DF4-37DC4707E895}" type="pres">
      <dgm:prSet presAssocID="{B06F1D16-2B44-42FD-8BE0-D0ADDC182C07}" presName="parentText" presStyleLbl="node1" presStyleIdx="2" presStyleCnt="6">
        <dgm:presLayoutVars>
          <dgm:chMax val="0"/>
          <dgm:bulletEnabled val="1"/>
        </dgm:presLayoutVars>
      </dgm:prSet>
      <dgm:spPr/>
    </dgm:pt>
    <dgm:pt modelId="{39AE8DA4-89DA-4C40-8FC9-CF45D4C93ECF}" type="pres">
      <dgm:prSet presAssocID="{3A46828B-A92F-494C-9CCF-82FE01AB005D}" presName="spacer" presStyleCnt="0"/>
      <dgm:spPr/>
    </dgm:pt>
    <dgm:pt modelId="{7D68D411-FF0F-423B-A412-DC4C9DFDB9BB}" type="pres">
      <dgm:prSet presAssocID="{16F2971B-83D7-4D4F-8198-6909D9BDB7AF}" presName="parentText" presStyleLbl="node1" presStyleIdx="3" presStyleCnt="6">
        <dgm:presLayoutVars>
          <dgm:chMax val="0"/>
          <dgm:bulletEnabled val="1"/>
        </dgm:presLayoutVars>
      </dgm:prSet>
      <dgm:spPr/>
    </dgm:pt>
    <dgm:pt modelId="{88F866B9-75C3-473E-BA00-CB9C300BAD6F}" type="pres">
      <dgm:prSet presAssocID="{FF24B401-A71E-42C0-9D6D-B7F69208320B}" presName="spacer" presStyleCnt="0"/>
      <dgm:spPr/>
    </dgm:pt>
    <dgm:pt modelId="{03059B22-1E26-48FF-AD89-DC46E7B9D46B}" type="pres">
      <dgm:prSet presAssocID="{ABB07014-0558-4EE0-8124-09F73545CB3B}" presName="parentText" presStyleLbl="node1" presStyleIdx="4" presStyleCnt="6">
        <dgm:presLayoutVars>
          <dgm:chMax val="0"/>
          <dgm:bulletEnabled val="1"/>
        </dgm:presLayoutVars>
      </dgm:prSet>
      <dgm:spPr/>
    </dgm:pt>
    <dgm:pt modelId="{EE5DA423-58F7-4A5E-801B-B22508509A67}" type="pres">
      <dgm:prSet presAssocID="{23797458-2CF1-4EE9-8BAB-A5E3B84AEFCF}" presName="spacer" presStyleCnt="0"/>
      <dgm:spPr/>
    </dgm:pt>
    <dgm:pt modelId="{024E28D3-8B17-4807-ACC6-D41871E2F432}" type="pres">
      <dgm:prSet presAssocID="{A9843794-F283-4589-8448-954A7F3765B1}" presName="parentText" presStyleLbl="node1" presStyleIdx="5" presStyleCnt="6">
        <dgm:presLayoutVars>
          <dgm:chMax val="0"/>
          <dgm:bulletEnabled val="1"/>
        </dgm:presLayoutVars>
      </dgm:prSet>
      <dgm:spPr/>
    </dgm:pt>
  </dgm:ptLst>
  <dgm:cxnLst>
    <dgm:cxn modelId="{EC94A705-894E-4441-8E6B-611217CC7147}" type="presOf" srcId="{16F2971B-83D7-4D4F-8198-6909D9BDB7AF}" destId="{7D68D411-FF0F-423B-A412-DC4C9DFDB9BB}" srcOrd="0" destOrd="0" presId="urn:microsoft.com/office/officeart/2005/8/layout/vList2"/>
    <dgm:cxn modelId="{810E510A-36AE-4149-8E29-91ABD7F6FDB8}" srcId="{9BDAF777-3CAF-47DE-A7F4-67FC54B92030}" destId="{A9843794-F283-4589-8448-954A7F3765B1}" srcOrd="5" destOrd="0" parTransId="{7B07C02C-943E-4323-9889-281E2880D298}" sibTransId="{41BF3DBF-0E25-4730-8ED9-6199C0F30CF0}"/>
    <dgm:cxn modelId="{4C0FA31B-0369-4EE6-9FAF-4CCB0973318C}" srcId="{9BDAF777-3CAF-47DE-A7F4-67FC54B92030}" destId="{ABB07014-0558-4EE0-8124-09F73545CB3B}" srcOrd="4" destOrd="0" parTransId="{D091E2D9-B69B-446D-86FC-14A90CA5FA78}" sibTransId="{23797458-2CF1-4EE9-8BAB-A5E3B84AEFCF}"/>
    <dgm:cxn modelId="{3955A120-0CA5-4B6D-8989-71B9181DD9EF}" type="presOf" srcId="{B06F1D16-2B44-42FD-8BE0-D0ADDC182C07}" destId="{E900D93E-9D65-4C7B-8DF4-37DC4707E895}" srcOrd="0" destOrd="0" presId="urn:microsoft.com/office/officeart/2005/8/layout/vList2"/>
    <dgm:cxn modelId="{B7BED525-9C4B-4E3C-857A-C1C3F061A1CD}" type="presOf" srcId="{9BDAF777-3CAF-47DE-A7F4-67FC54B92030}" destId="{CB6D9B8C-B3F6-4B4B-BD3D-2582E40A74C6}" srcOrd="0" destOrd="0" presId="urn:microsoft.com/office/officeart/2005/8/layout/vList2"/>
    <dgm:cxn modelId="{F72F8E2F-0E5C-448E-BD26-97AE92ACD261}" srcId="{9BDAF777-3CAF-47DE-A7F4-67FC54B92030}" destId="{B06F1D16-2B44-42FD-8BE0-D0ADDC182C07}" srcOrd="2" destOrd="0" parTransId="{0685F3CE-D4F6-452F-B1AA-5F65CC0E818B}" sibTransId="{3A46828B-A92F-494C-9CCF-82FE01AB005D}"/>
    <dgm:cxn modelId="{8B429631-41F4-4059-89C8-10489FB846B5}" type="presOf" srcId="{ABB07014-0558-4EE0-8124-09F73545CB3B}" destId="{03059B22-1E26-48FF-AD89-DC46E7B9D46B}" srcOrd="0" destOrd="0" presId="urn:microsoft.com/office/officeart/2005/8/layout/vList2"/>
    <dgm:cxn modelId="{D00BB03E-B5EA-4DA1-B0E6-D83A51DE407E}" srcId="{9BDAF777-3CAF-47DE-A7F4-67FC54B92030}" destId="{EE6D30F6-78FB-4DA4-A682-9BA7A9F31F75}" srcOrd="0" destOrd="0" parTransId="{80731601-DDD9-457B-97F4-721F64023013}" sibTransId="{9E1261DA-BF8F-442E-9CCA-713BB0464F6A}"/>
    <dgm:cxn modelId="{C3C08763-6A05-4E33-A249-E41D56AF7517}" srcId="{9BDAF777-3CAF-47DE-A7F4-67FC54B92030}" destId="{16F2971B-83D7-4D4F-8198-6909D9BDB7AF}" srcOrd="3" destOrd="0" parTransId="{89EC44A8-C649-430F-97EE-4812597F716A}" sibTransId="{FF24B401-A71E-42C0-9D6D-B7F69208320B}"/>
    <dgm:cxn modelId="{D7BFA77A-C764-4B36-96C0-BD5DE76C934F}" type="presOf" srcId="{404F078F-C3C7-493B-B9B2-2106178FD63E}" destId="{4A9C4088-9B64-4F8D-B505-5E01EE8A7E53}" srcOrd="0" destOrd="0" presId="urn:microsoft.com/office/officeart/2005/8/layout/vList2"/>
    <dgm:cxn modelId="{C7EB109B-2606-44F5-A191-35962A3D4916}" type="presOf" srcId="{EE6D30F6-78FB-4DA4-A682-9BA7A9F31F75}" destId="{C6341DD2-30CD-4101-93BF-BF35D530A5D1}" srcOrd="0" destOrd="0" presId="urn:microsoft.com/office/officeart/2005/8/layout/vList2"/>
    <dgm:cxn modelId="{122DB4A2-0532-48C3-95E0-3E1B5638CACA}" srcId="{9BDAF777-3CAF-47DE-A7F4-67FC54B92030}" destId="{404F078F-C3C7-493B-B9B2-2106178FD63E}" srcOrd="1" destOrd="0" parTransId="{8D7AB87B-65FF-4919-9778-71895F2A8355}" sibTransId="{40128E99-F62A-4FFC-AB41-D0C086D6873B}"/>
    <dgm:cxn modelId="{FABEF4ED-3890-40BB-AFB6-461CE3CF8421}" type="presOf" srcId="{A9843794-F283-4589-8448-954A7F3765B1}" destId="{024E28D3-8B17-4807-ACC6-D41871E2F432}" srcOrd="0" destOrd="0" presId="urn:microsoft.com/office/officeart/2005/8/layout/vList2"/>
    <dgm:cxn modelId="{C5FB329A-4A0B-4900-92F7-D19F538E9C60}" type="presParOf" srcId="{CB6D9B8C-B3F6-4B4B-BD3D-2582E40A74C6}" destId="{C6341DD2-30CD-4101-93BF-BF35D530A5D1}" srcOrd="0" destOrd="0" presId="urn:microsoft.com/office/officeart/2005/8/layout/vList2"/>
    <dgm:cxn modelId="{099F7452-9017-45F1-B95B-3F2270180548}" type="presParOf" srcId="{CB6D9B8C-B3F6-4B4B-BD3D-2582E40A74C6}" destId="{BEA97383-C5EB-4FE8-8CC8-8C2458987473}" srcOrd="1" destOrd="0" presId="urn:microsoft.com/office/officeart/2005/8/layout/vList2"/>
    <dgm:cxn modelId="{88559CAC-047E-4CA6-B5A8-2B5B55E5AB36}" type="presParOf" srcId="{CB6D9B8C-B3F6-4B4B-BD3D-2582E40A74C6}" destId="{4A9C4088-9B64-4F8D-B505-5E01EE8A7E53}" srcOrd="2" destOrd="0" presId="urn:microsoft.com/office/officeart/2005/8/layout/vList2"/>
    <dgm:cxn modelId="{D3127E80-04DC-4791-9D60-C1B4AB6061AB}" type="presParOf" srcId="{CB6D9B8C-B3F6-4B4B-BD3D-2582E40A74C6}" destId="{B964DA53-402F-4FDD-AF8F-DCD20B95B7EB}" srcOrd="3" destOrd="0" presId="urn:microsoft.com/office/officeart/2005/8/layout/vList2"/>
    <dgm:cxn modelId="{42E23482-3AEA-4F15-8550-60548B2D332B}" type="presParOf" srcId="{CB6D9B8C-B3F6-4B4B-BD3D-2582E40A74C6}" destId="{E900D93E-9D65-4C7B-8DF4-37DC4707E895}" srcOrd="4" destOrd="0" presId="urn:microsoft.com/office/officeart/2005/8/layout/vList2"/>
    <dgm:cxn modelId="{5049A2D7-9698-4ED9-9FFB-12CA21DCB953}" type="presParOf" srcId="{CB6D9B8C-B3F6-4B4B-BD3D-2582E40A74C6}" destId="{39AE8DA4-89DA-4C40-8FC9-CF45D4C93ECF}" srcOrd="5" destOrd="0" presId="urn:microsoft.com/office/officeart/2005/8/layout/vList2"/>
    <dgm:cxn modelId="{D8A19EC2-3938-436C-B35A-82F2DA32D00E}" type="presParOf" srcId="{CB6D9B8C-B3F6-4B4B-BD3D-2582E40A74C6}" destId="{7D68D411-FF0F-423B-A412-DC4C9DFDB9BB}" srcOrd="6" destOrd="0" presId="urn:microsoft.com/office/officeart/2005/8/layout/vList2"/>
    <dgm:cxn modelId="{0F88E40C-4D2D-4461-A802-04CA6FB7B0BF}" type="presParOf" srcId="{CB6D9B8C-B3F6-4B4B-BD3D-2582E40A74C6}" destId="{88F866B9-75C3-473E-BA00-CB9C300BAD6F}" srcOrd="7" destOrd="0" presId="urn:microsoft.com/office/officeart/2005/8/layout/vList2"/>
    <dgm:cxn modelId="{B35B4155-B15C-4E72-9524-9480413B57EB}" type="presParOf" srcId="{CB6D9B8C-B3F6-4B4B-BD3D-2582E40A74C6}" destId="{03059B22-1E26-48FF-AD89-DC46E7B9D46B}" srcOrd="8" destOrd="0" presId="urn:microsoft.com/office/officeart/2005/8/layout/vList2"/>
    <dgm:cxn modelId="{4DF8CDBB-2641-4780-AC2E-D172B056E696}" type="presParOf" srcId="{CB6D9B8C-B3F6-4B4B-BD3D-2582E40A74C6}" destId="{EE5DA423-58F7-4A5E-801B-B22508509A67}" srcOrd="9" destOrd="0" presId="urn:microsoft.com/office/officeart/2005/8/layout/vList2"/>
    <dgm:cxn modelId="{E4B2F7F5-A800-4DB7-9E19-59D9EF48ADD6}" type="presParOf" srcId="{CB6D9B8C-B3F6-4B4B-BD3D-2582E40A74C6}" destId="{024E28D3-8B17-4807-ACC6-D41871E2F43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34C2BF-19B8-4B9E-9331-771B97CBE4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1AF9A2C-9DCA-4294-B810-93030F2FAA16}">
      <dgm:prSet/>
      <dgm:spPr/>
      <dgm:t>
        <a:bodyPr/>
        <a:lstStyle/>
        <a:p>
          <a:r>
            <a:rPr lang="en-GB"/>
            <a:t>So if you want to be able to have a bigger budget for savings or fun, you need to look at your income vs expenditure</a:t>
          </a:r>
          <a:endParaRPr lang="en-US"/>
        </a:p>
      </dgm:t>
    </dgm:pt>
    <dgm:pt modelId="{1B94F45D-7330-4648-9958-18E9FBEBEE66}" type="parTrans" cxnId="{A5E542A5-F9E8-4D5A-9EEC-57E9ED138FD4}">
      <dgm:prSet/>
      <dgm:spPr/>
      <dgm:t>
        <a:bodyPr/>
        <a:lstStyle/>
        <a:p>
          <a:endParaRPr lang="en-US"/>
        </a:p>
      </dgm:t>
    </dgm:pt>
    <dgm:pt modelId="{745F52DC-129E-419B-917D-354BA32D5F0C}" type="sibTrans" cxnId="{A5E542A5-F9E8-4D5A-9EEC-57E9ED138FD4}">
      <dgm:prSet/>
      <dgm:spPr/>
      <dgm:t>
        <a:bodyPr/>
        <a:lstStyle/>
        <a:p>
          <a:endParaRPr lang="en-US"/>
        </a:p>
      </dgm:t>
    </dgm:pt>
    <dgm:pt modelId="{0224589E-1080-473A-9326-1F2BB8BBD159}">
      <dgm:prSet/>
      <dgm:spPr/>
      <dgm:t>
        <a:bodyPr/>
        <a:lstStyle/>
        <a:p>
          <a:r>
            <a:rPr lang="en-GB"/>
            <a:t>Either your expenditure needs to go down, or your income needs to increase</a:t>
          </a:r>
          <a:endParaRPr lang="en-US"/>
        </a:p>
      </dgm:t>
    </dgm:pt>
    <dgm:pt modelId="{37ABD54D-B052-4347-A6F2-9807A77EFF2D}" type="parTrans" cxnId="{0E784879-DCAB-4019-9B93-80B0D7EB50A4}">
      <dgm:prSet/>
      <dgm:spPr/>
      <dgm:t>
        <a:bodyPr/>
        <a:lstStyle/>
        <a:p>
          <a:endParaRPr lang="en-US"/>
        </a:p>
      </dgm:t>
    </dgm:pt>
    <dgm:pt modelId="{B59CC4D1-6C5D-44FD-830D-14EC56B187B7}" type="sibTrans" cxnId="{0E784879-DCAB-4019-9B93-80B0D7EB50A4}">
      <dgm:prSet/>
      <dgm:spPr/>
      <dgm:t>
        <a:bodyPr/>
        <a:lstStyle/>
        <a:p>
          <a:endParaRPr lang="en-US"/>
        </a:p>
      </dgm:t>
    </dgm:pt>
    <dgm:pt modelId="{56C649B4-23DC-4827-A532-6F11FE280C3D}">
      <dgm:prSet/>
      <dgm:spPr/>
      <dgm:t>
        <a:bodyPr/>
        <a:lstStyle/>
        <a:p>
          <a:r>
            <a:rPr lang="en-GB"/>
            <a:t>So looking at your bills and shopping around for better deals, share a Netflix account with a friend, don’t get the newest phone etc</a:t>
          </a:r>
          <a:endParaRPr lang="en-US"/>
        </a:p>
      </dgm:t>
    </dgm:pt>
    <dgm:pt modelId="{E1C562E2-54CA-4421-821D-1690BD445530}" type="parTrans" cxnId="{FBA21F1B-3A63-40FA-9425-8AE56CA390E2}">
      <dgm:prSet/>
      <dgm:spPr/>
      <dgm:t>
        <a:bodyPr/>
        <a:lstStyle/>
        <a:p>
          <a:endParaRPr lang="en-US"/>
        </a:p>
      </dgm:t>
    </dgm:pt>
    <dgm:pt modelId="{2CF20F09-4ABB-4BA4-8242-EFDBF0D4775C}" type="sibTrans" cxnId="{FBA21F1B-3A63-40FA-9425-8AE56CA390E2}">
      <dgm:prSet/>
      <dgm:spPr/>
      <dgm:t>
        <a:bodyPr/>
        <a:lstStyle/>
        <a:p>
          <a:endParaRPr lang="en-US"/>
        </a:p>
      </dgm:t>
    </dgm:pt>
    <dgm:pt modelId="{44905F25-A8A8-49EA-90B2-1F05A3BE0B37}">
      <dgm:prSet/>
      <dgm:spPr/>
      <dgm:t>
        <a:bodyPr/>
        <a:lstStyle/>
        <a:p>
          <a:r>
            <a:rPr lang="en-GB"/>
            <a:t>Or look at an increase in income, use your experience and qualifications to negotiate for a higher wage or change jobs for more £££ per hour</a:t>
          </a:r>
          <a:endParaRPr lang="en-US"/>
        </a:p>
      </dgm:t>
    </dgm:pt>
    <dgm:pt modelId="{1D6B9A80-F4A7-428B-96C0-2FEEAE3D573D}" type="parTrans" cxnId="{C467F424-72E3-47FC-9A19-C30035964DE3}">
      <dgm:prSet/>
      <dgm:spPr/>
      <dgm:t>
        <a:bodyPr/>
        <a:lstStyle/>
        <a:p>
          <a:endParaRPr lang="en-US"/>
        </a:p>
      </dgm:t>
    </dgm:pt>
    <dgm:pt modelId="{B06B4699-C385-416E-85A4-F1EBDB552862}" type="sibTrans" cxnId="{C467F424-72E3-47FC-9A19-C30035964DE3}">
      <dgm:prSet/>
      <dgm:spPr/>
      <dgm:t>
        <a:bodyPr/>
        <a:lstStyle/>
        <a:p>
          <a:endParaRPr lang="en-US"/>
        </a:p>
      </dgm:t>
    </dgm:pt>
    <dgm:pt modelId="{529697DF-6F9A-4A8D-B840-869AB79232D8}">
      <dgm:prSet/>
      <dgm:spPr/>
      <dgm:t>
        <a:bodyPr/>
        <a:lstStyle/>
        <a:p>
          <a:r>
            <a:rPr lang="en-GB"/>
            <a:t>We can help you with your CV, help you research companies and help you find the legit vs scam jobs out there</a:t>
          </a:r>
          <a:endParaRPr lang="en-US"/>
        </a:p>
      </dgm:t>
    </dgm:pt>
    <dgm:pt modelId="{45684BE8-EC5A-45BA-B1A7-2105C8D0C488}" type="parTrans" cxnId="{D70FED78-FD4F-42EE-9AD0-72B927574237}">
      <dgm:prSet/>
      <dgm:spPr/>
      <dgm:t>
        <a:bodyPr/>
        <a:lstStyle/>
        <a:p>
          <a:endParaRPr lang="en-US"/>
        </a:p>
      </dgm:t>
    </dgm:pt>
    <dgm:pt modelId="{DB6917CE-C90B-4C85-B609-DE54164D455C}" type="sibTrans" cxnId="{D70FED78-FD4F-42EE-9AD0-72B927574237}">
      <dgm:prSet/>
      <dgm:spPr/>
      <dgm:t>
        <a:bodyPr/>
        <a:lstStyle/>
        <a:p>
          <a:endParaRPr lang="en-US"/>
        </a:p>
      </dgm:t>
    </dgm:pt>
    <dgm:pt modelId="{FE462957-817C-4574-A53F-CBF59D2BA8C7}" type="pres">
      <dgm:prSet presAssocID="{C434C2BF-19B8-4B9E-9331-771B97CBE4BE}" presName="linear" presStyleCnt="0">
        <dgm:presLayoutVars>
          <dgm:animLvl val="lvl"/>
          <dgm:resizeHandles val="exact"/>
        </dgm:presLayoutVars>
      </dgm:prSet>
      <dgm:spPr/>
    </dgm:pt>
    <dgm:pt modelId="{97C3203D-79F5-4A9A-827B-A41E6C1EAD94}" type="pres">
      <dgm:prSet presAssocID="{81AF9A2C-9DCA-4294-B810-93030F2FAA16}" presName="parentText" presStyleLbl="node1" presStyleIdx="0" presStyleCnt="5">
        <dgm:presLayoutVars>
          <dgm:chMax val="0"/>
          <dgm:bulletEnabled val="1"/>
        </dgm:presLayoutVars>
      </dgm:prSet>
      <dgm:spPr/>
    </dgm:pt>
    <dgm:pt modelId="{BBDBFCAE-B580-4AB9-A459-EEDD555AA82E}" type="pres">
      <dgm:prSet presAssocID="{745F52DC-129E-419B-917D-354BA32D5F0C}" presName="spacer" presStyleCnt="0"/>
      <dgm:spPr/>
    </dgm:pt>
    <dgm:pt modelId="{E9853E0E-0591-4512-A1F4-B4CC525D57FA}" type="pres">
      <dgm:prSet presAssocID="{0224589E-1080-473A-9326-1F2BB8BBD159}" presName="parentText" presStyleLbl="node1" presStyleIdx="1" presStyleCnt="5">
        <dgm:presLayoutVars>
          <dgm:chMax val="0"/>
          <dgm:bulletEnabled val="1"/>
        </dgm:presLayoutVars>
      </dgm:prSet>
      <dgm:spPr/>
    </dgm:pt>
    <dgm:pt modelId="{951E80CA-0AA8-4FB4-AF20-A5EB087C9B77}" type="pres">
      <dgm:prSet presAssocID="{B59CC4D1-6C5D-44FD-830D-14EC56B187B7}" presName="spacer" presStyleCnt="0"/>
      <dgm:spPr/>
    </dgm:pt>
    <dgm:pt modelId="{2FD8FDE1-F749-42B4-B80A-A5D1653CB4EE}" type="pres">
      <dgm:prSet presAssocID="{56C649B4-23DC-4827-A532-6F11FE280C3D}" presName="parentText" presStyleLbl="node1" presStyleIdx="2" presStyleCnt="5">
        <dgm:presLayoutVars>
          <dgm:chMax val="0"/>
          <dgm:bulletEnabled val="1"/>
        </dgm:presLayoutVars>
      </dgm:prSet>
      <dgm:spPr/>
    </dgm:pt>
    <dgm:pt modelId="{91B25175-7A36-4F96-8CDE-041D08560453}" type="pres">
      <dgm:prSet presAssocID="{2CF20F09-4ABB-4BA4-8242-EFDBF0D4775C}" presName="spacer" presStyleCnt="0"/>
      <dgm:spPr/>
    </dgm:pt>
    <dgm:pt modelId="{84DE5337-6051-44A2-B57A-2DD2041A4475}" type="pres">
      <dgm:prSet presAssocID="{44905F25-A8A8-49EA-90B2-1F05A3BE0B37}" presName="parentText" presStyleLbl="node1" presStyleIdx="3" presStyleCnt="5">
        <dgm:presLayoutVars>
          <dgm:chMax val="0"/>
          <dgm:bulletEnabled val="1"/>
        </dgm:presLayoutVars>
      </dgm:prSet>
      <dgm:spPr/>
    </dgm:pt>
    <dgm:pt modelId="{851A129F-4D79-4C14-A7C4-96AB7BA85651}" type="pres">
      <dgm:prSet presAssocID="{B06B4699-C385-416E-85A4-F1EBDB552862}" presName="spacer" presStyleCnt="0"/>
      <dgm:spPr/>
    </dgm:pt>
    <dgm:pt modelId="{73275D12-65DC-4F72-A320-DFEA589709D7}" type="pres">
      <dgm:prSet presAssocID="{529697DF-6F9A-4A8D-B840-869AB79232D8}" presName="parentText" presStyleLbl="node1" presStyleIdx="4" presStyleCnt="5">
        <dgm:presLayoutVars>
          <dgm:chMax val="0"/>
          <dgm:bulletEnabled val="1"/>
        </dgm:presLayoutVars>
      </dgm:prSet>
      <dgm:spPr/>
    </dgm:pt>
  </dgm:ptLst>
  <dgm:cxnLst>
    <dgm:cxn modelId="{FBA21F1B-3A63-40FA-9425-8AE56CA390E2}" srcId="{C434C2BF-19B8-4B9E-9331-771B97CBE4BE}" destId="{56C649B4-23DC-4827-A532-6F11FE280C3D}" srcOrd="2" destOrd="0" parTransId="{E1C562E2-54CA-4421-821D-1690BD445530}" sibTransId="{2CF20F09-4ABB-4BA4-8242-EFDBF0D4775C}"/>
    <dgm:cxn modelId="{F840001C-00F2-409F-85B1-37E1D597584F}" type="presOf" srcId="{56C649B4-23DC-4827-A532-6F11FE280C3D}" destId="{2FD8FDE1-F749-42B4-B80A-A5D1653CB4EE}" srcOrd="0" destOrd="0" presId="urn:microsoft.com/office/officeart/2005/8/layout/vList2"/>
    <dgm:cxn modelId="{C467F424-72E3-47FC-9A19-C30035964DE3}" srcId="{C434C2BF-19B8-4B9E-9331-771B97CBE4BE}" destId="{44905F25-A8A8-49EA-90B2-1F05A3BE0B37}" srcOrd="3" destOrd="0" parTransId="{1D6B9A80-F4A7-428B-96C0-2FEEAE3D573D}" sibTransId="{B06B4699-C385-416E-85A4-F1EBDB552862}"/>
    <dgm:cxn modelId="{2B80E13B-091F-463C-BB31-15E46C0781A7}" type="presOf" srcId="{0224589E-1080-473A-9326-1F2BB8BBD159}" destId="{E9853E0E-0591-4512-A1F4-B4CC525D57FA}" srcOrd="0" destOrd="0" presId="urn:microsoft.com/office/officeart/2005/8/layout/vList2"/>
    <dgm:cxn modelId="{94857251-A684-4C4B-A2A6-C8F720B5C108}" type="presOf" srcId="{44905F25-A8A8-49EA-90B2-1F05A3BE0B37}" destId="{84DE5337-6051-44A2-B57A-2DD2041A4475}" srcOrd="0" destOrd="0" presId="urn:microsoft.com/office/officeart/2005/8/layout/vList2"/>
    <dgm:cxn modelId="{B2B29678-FAF0-49A8-BC13-D0CD8BED268B}" type="presOf" srcId="{81AF9A2C-9DCA-4294-B810-93030F2FAA16}" destId="{97C3203D-79F5-4A9A-827B-A41E6C1EAD94}" srcOrd="0" destOrd="0" presId="urn:microsoft.com/office/officeart/2005/8/layout/vList2"/>
    <dgm:cxn modelId="{D70FED78-FD4F-42EE-9AD0-72B927574237}" srcId="{C434C2BF-19B8-4B9E-9331-771B97CBE4BE}" destId="{529697DF-6F9A-4A8D-B840-869AB79232D8}" srcOrd="4" destOrd="0" parTransId="{45684BE8-EC5A-45BA-B1A7-2105C8D0C488}" sibTransId="{DB6917CE-C90B-4C85-B609-DE54164D455C}"/>
    <dgm:cxn modelId="{0E784879-DCAB-4019-9B93-80B0D7EB50A4}" srcId="{C434C2BF-19B8-4B9E-9331-771B97CBE4BE}" destId="{0224589E-1080-473A-9326-1F2BB8BBD159}" srcOrd="1" destOrd="0" parTransId="{37ABD54D-B052-4347-A6F2-9807A77EFF2D}" sibTransId="{B59CC4D1-6C5D-44FD-830D-14EC56B187B7}"/>
    <dgm:cxn modelId="{A5E542A5-F9E8-4D5A-9EEC-57E9ED138FD4}" srcId="{C434C2BF-19B8-4B9E-9331-771B97CBE4BE}" destId="{81AF9A2C-9DCA-4294-B810-93030F2FAA16}" srcOrd="0" destOrd="0" parTransId="{1B94F45D-7330-4648-9958-18E9FBEBEE66}" sibTransId="{745F52DC-129E-419B-917D-354BA32D5F0C}"/>
    <dgm:cxn modelId="{F2D73FC6-B750-4084-960A-7FB457C6E4B0}" type="presOf" srcId="{529697DF-6F9A-4A8D-B840-869AB79232D8}" destId="{73275D12-65DC-4F72-A320-DFEA589709D7}" srcOrd="0" destOrd="0" presId="urn:microsoft.com/office/officeart/2005/8/layout/vList2"/>
    <dgm:cxn modelId="{115589C7-4B1A-41C4-A9EA-58BACC3A9858}" type="presOf" srcId="{C434C2BF-19B8-4B9E-9331-771B97CBE4BE}" destId="{FE462957-817C-4574-A53F-CBF59D2BA8C7}" srcOrd="0" destOrd="0" presId="urn:microsoft.com/office/officeart/2005/8/layout/vList2"/>
    <dgm:cxn modelId="{D16C0312-6934-4D24-B093-FD4458EAF538}" type="presParOf" srcId="{FE462957-817C-4574-A53F-CBF59D2BA8C7}" destId="{97C3203D-79F5-4A9A-827B-A41E6C1EAD94}" srcOrd="0" destOrd="0" presId="urn:microsoft.com/office/officeart/2005/8/layout/vList2"/>
    <dgm:cxn modelId="{2516BE45-5821-4DBF-B0D2-A9D04A5FCFF9}" type="presParOf" srcId="{FE462957-817C-4574-A53F-CBF59D2BA8C7}" destId="{BBDBFCAE-B580-4AB9-A459-EEDD555AA82E}" srcOrd="1" destOrd="0" presId="urn:microsoft.com/office/officeart/2005/8/layout/vList2"/>
    <dgm:cxn modelId="{92136F34-E006-4911-BF5D-50D629BD00C5}" type="presParOf" srcId="{FE462957-817C-4574-A53F-CBF59D2BA8C7}" destId="{E9853E0E-0591-4512-A1F4-B4CC525D57FA}" srcOrd="2" destOrd="0" presId="urn:microsoft.com/office/officeart/2005/8/layout/vList2"/>
    <dgm:cxn modelId="{C8404966-9CF4-458C-A831-8521E171AD30}" type="presParOf" srcId="{FE462957-817C-4574-A53F-CBF59D2BA8C7}" destId="{951E80CA-0AA8-4FB4-AF20-A5EB087C9B77}" srcOrd="3" destOrd="0" presId="urn:microsoft.com/office/officeart/2005/8/layout/vList2"/>
    <dgm:cxn modelId="{68D52B35-F6DB-43AB-ABCE-CD96029BB188}" type="presParOf" srcId="{FE462957-817C-4574-A53F-CBF59D2BA8C7}" destId="{2FD8FDE1-F749-42B4-B80A-A5D1653CB4EE}" srcOrd="4" destOrd="0" presId="urn:microsoft.com/office/officeart/2005/8/layout/vList2"/>
    <dgm:cxn modelId="{3E537054-B018-4C30-AEEE-5D4DA1122FB5}" type="presParOf" srcId="{FE462957-817C-4574-A53F-CBF59D2BA8C7}" destId="{91B25175-7A36-4F96-8CDE-041D08560453}" srcOrd="5" destOrd="0" presId="urn:microsoft.com/office/officeart/2005/8/layout/vList2"/>
    <dgm:cxn modelId="{ECF07B71-D86E-4EEE-996D-6567D1E4A658}" type="presParOf" srcId="{FE462957-817C-4574-A53F-CBF59D2BA8C7}" destId="{84DE5337-6051-44A2-B57A-2DD2041A4475}" srcOrd="6" destOrd="0" presId="urn:microsoft.com/office/officeart/2005/8/layout/vList2"/>
    <dgm:cxn modelId="{F69388EF-0042-46DB-9EC5-F56E15261A2E}" type="presParOf" srcId="{FE462957-817C-4574-A53F-CBF59D2BA8C7}" destId="{851A129F-4D79-4C14-A7C4-96AB7BA85651}" srcOrd="7" destOrd="0" presId="urn:microsoft.com/office/officeart/2005/8/layout/vList2"/>
    <dgm:cxn modelId="{F3DC25CB-559C-4178-BEE4-E0FFEC070AC7}" type="presParOf" srcId="{FE462957-817C-4574-A53F-CBF59D2BA8C7}" destId="{73275D12-65DC-4F72-A320-DFEA589709D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BD4BA-218A-4565-8FAF-090A52C8E3B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E327ABF-65B7-4F68-B161-E5D6E42A72B2}">
      <dgm:prSet/>
      <dgm:spPr/>
      <dgm:t>
        <a:bodyPr/>
        <a:lstStyle/>
        <a:p>
          <a:r>
            <a:rPr lang="en-GB" dirty="0"/>
            <a:t>Knowing how much </a:t>
          </a:r>
          <a:r>
            <a:rPr lang="en-GB" dirty="0" err="1"/>
            <a:t>youre</a:t>
          </a:r>
          <a:r>
            <a:rPr lang="en-GB" dirty="0"/>
            <a:t> spending and where its being spent is important</a:t>
          </a:r>
          <a:endParaRPr lang="en-US" dirty="0"/>
        </a:p>
      </dgm:t>
    </dgm:pt>
    <dgm:pt modelId="{CA156149-F15B-43B5-B15B-8A0BD2189D7C}" type="parTrans" cxnId="{D408DEDD-905E-4EE5-93C2-FB2AC2765C97}">
      <dgm:prSet/>
      <dgm:spPr/>
      <dgm:t>
        <a:bodyPr/>
        <a:lstStyle/>
        <a:p>
          <a:endParaRPr lang="en-US"/>
        </a:p>
      </dgm:t>
    </dgm:pt>
    <dgm:pt modelId="{86A56890-8FCA-4040-AA1D-2FCA2242A2FB}" type="sibTrans" cxnId="{D408DEDD-905E-4EE5-93C2-FB2AC2765C97}">
      <dgm:prSet/>
      <dgm:spPr/>
      <dgm:t>
        <a:bodyPr/>
        <a:lstStyle/>
        <a:p>
          <a:endParaRPr lang="en-US"/>
        </a:p>
      </dgm:t>
    </dgm:pt>
    <dgm:pt modelId="{09EF8498-5853-458D-AA0E-4A8457D3E949}">
      <dgm:prSet/>
      <dgm:spPr/>
      <dgm:t>
        <a:bodyPr/>
        <a:lstStyle/>
        <a:p>
          <a:r>
            <a:rPr lang="en-GB"/>
            <a:t>Receipts, categories for spending and budgeting will help you keep a good handle on your money</a:t>
          </a:r>
          <a:endParaRPr lang="en-US"/>
        </a:p>
      </dgm:t>
    </dgm:pt>
    <dgm:pt modelId="{5F016135-D148-47FC-9CFF-8CFE54B94E6B}" type="parTrans" cxnId="{F195F4C4-CD63-414A-AC0C-0CDCB4412BCD}">
      <dgm:prSet/>
      <dgm:spPr/>
      <dgm:t>
        <a:bodyPr/>
        <a:lstStyle/>
        <a:p>
          <a:endParaRPr lang="en-US"/>
        </a:p>
      </dgm:t>
    </dgm:pt>
    <dgm:pt modelId="{BCBC290B-F829-44FC-86E5-21899ABF83E5}" type="sibTrans" cxnId="{F195F4C4-CD63-414A-AC0C-0CDCB4412BCD}">
      <dgm:prSet/>
      <dgm:spPr/>
      <dgm:t>
        <a:bodyPr/>
        <a:lstStyle/>
        <a:p>
          <a:endParaRPr lang="en-US"/>
        </a:p>
      </dgm:t>
    </dgm:pt>
    <dgm:pt modelId="{AD0F032C-1C9E-4458-B69C-6B3F99A58887}">
      <dgm:prSet/>
      <dgm:spPr/>
      <dgm:t>
        <a:bodyPr/>
        <a:lstStyle/>
        <a:p>
          <a:r>
            <a:rPr lang="en-GB"/>
            <a:t>I go for five different categories when I am looking at my budget</a:t>
          </a:r>
          <a:endParaRPr lang="en-US"/>
        </a:p>
      </dgm:t>
    </dgm:pt>
    <dgm:pt modelId="{002592D0-0385-4407-AA63-1350E97F6B91}" type="parTrans" cxnId="{E99F7E01-9517-4021-A5B6-0F8E2E26AAB9}">
      <dgm:prSet/>
      <dgm:spPr/>
      <dgm:t>
        <a:bodyPr/>
        <a:lstStyle/>
        <a:p>
          <a:endParaRPr lang="en-US"/>
        </a:p>
      </dgm:t>
    </dgm:pt>
    <dgm:pt modelId="{515572E1-F658-4835-A63B-93A8C42344EF}" type="sibTrans" cxnId="{E99F7E01-9517-4021-A5B6-0F8E2E26AAB9}">
      <dgm:prSet/>
      <dgm:spPr/>
      <dgm:t>
        <a:bodyPr/>
        <a:lstStyle/>
        <a:p>
          <a:endParaRPr lang="en-US"/>
        </a:p>
      </dgm:t>
    </dgm:pt>
    <dgm:pt modelId="{A14E6278-D728-46AD-B5AA-EAACAEAEC8E7}">
      <dgm:prSet/>
      <dgm:spPr/>
      <dgm:t>
        <a:bodyPr/>
        <a:lstStyle/>
        <a:p>
          <a:r>
            <a:rPr lang="en-GB" dirty="0"/>
            <a:t>Rent</a:t>
          </a:r>
          <a:endParaRPr lang="en-US" dirty="0"/>
        </a:p>
      </dgm:t>
    </dgm:pt>
    <dgm:pt modelId="{D51CC22D-10DA-4520-BB88-CF77D15E85D7}" type="parTrans" cxnId="{37263175-3D7A-4D2C-92A2-1B83CCD34188}">
      <dgm:prSet/>
      <dgm:spPr/>
      <dgm:t>
        <a:bodyPr/>
        <a:lstStyle/>
        <a:p>
          <a:endParaRPr lang="en-US"/>
        </a:p>
      </dgm:t>
    </dgm:pt>
    <dgm:pt modelId="{748B5000-A9B8-462C-A997-E96816203C3B}" type="sibTrans" cxnId="{37263175-3D7A-4D2C-92A2-1B83CCD34188}">
      <dgm:prSet/>
      <dgm:spPr/>
      <dgm:t>
        <a:bodyPr/>
        <a:lstStyle/>
        <a:p>
          <a:endParaRPr lang="en-US"/>
        </a:p>
      </dgm:t>
    </dgm:pt>
    <dgm:pt modelId="{0C5BB5B4-8CC5-4BED-9C77-B6710F9D5FEF}">
      <dgm:prSet/>
      <dgm:spPr/>
      <dgm:t>
        <a:bodyPr/>
        <a:lstStyle/>
        <a:p>
          <a:r>
            <a:rPr lang="en-GB" dirty="0"/>
            <a:t>Bills (electricity, phone bill, internet)</a:t>
          </a:r>
          <a:endParaRPr lang="en-US" dirty="0"/>
        </a:p>
      </dgm:t>
    </dgm:pt>
    <dgm:pt modelId="{143C4674-AD7B-4637-9B77-A84C79907F9A}" type="parTrans" cxnId="{C8C42776-8A7F-4502-9B97-E660CE706A34}">
      <dgm:prSet/>
      <dgm:spPr/>
      <dgm:t>
        <a:bodyPr/>
        <a:lstStyle/>
        <a:p>
          <a:endParaRPr lang="en-US"/>
        </a:p>
      </dgm:t>
    </dgm:pt>
    <dgm:pt modelId="{F071999D-6A14-4646-8249-ADAAB0DA13ED}" type="sibTrans" cxnId="{C8C42776-8A7F-4502-9B97-E660CE706A34}">
      <dgm:prSet/>
      <dgm:spPr/>
      <dgm:t>
        <a:bodyPr/>
        <a:lstStyle/>
        <a:p>
          <a:endParaRPr lang="en-US"/>
        </a:p>
      </dgm:t>
    </dgm:pt>
    <dgm:pt modelId="{14B0AC5B-A2F6-48AB-A3AA-A71BCDB27ACD}">
      <dgm:prSet/>
      <dgm:spPr/>
      <dgm:t>
        <a:bodyPr/>
        <a:lstStyle/>
        <a:p>
          <a:r>
            <a:rPr lang="en-GB" dirty="0"/>
            <a:t>Essentials (food, self care items)</a:t>
          </a:r>
          <a:endParaRPr lang="en-US" dirty="0"/>
        </a:p>
      </dgm:t>
    </dgm:pt>
    <dgm:pt modelId="{D8BB3074-A21A-4ADF-AED7-37861441A4CC}" type="parTrans" cxnId="{49D52D55-444B-4D0F-BD8C-F1A0371382E9}">
      <dgm:prSet/>
      <dgm:spPr/>
      <dgm:t>
        <a:bodyPr/>
        <a:lstStyle/>
        <a:p>
          <a:endParaRPr lang="en-US"/>
        </a:p>
      </dgm:t>
    </dgm:pt>
    <dgm:pt modelId="{7131CA28-710B-4BFB-A20B-51E05157CC96}" type="sibTrans" cxnId="{49D52D55-444B-4D0F-BD8C-F1A0371382E9}">
      <dgm:prSet/>
      <dgm:spPr/>
      <dgm:t>
        <a:bodyPr/>
        <a:lstStyle/>
        <a:p>
          <a:endParaRPr lang="en-US"/>
        </a:p>
      </dgm:t>
    </dgm:pt>
    <dgm:pt modelId="{C91E51D5-7625-4464-9C4F-B720C6F1B3A4}">
      <dgm:prSet/>
      <dgm:spPr/>
      <dgm:t>
        <a:bodyPr/>
        <a:lstStyle/>
        <a:p>
          <a:r>
            <a:rPr lang="en-GB" dirty="0"/>
            <a:t>Fun money</a:t>
          </a:r>
          <a:endParaRPr lang="en-US" dirty="0"/>
        </a:p>
      </dgm:t>
    </dgm:pt>
    <dgm:pt modelId="{B47170FC-FF54-46AA-B853-41E6E8A3E3F9}" type="parTrans" cxnId="{A73266F3-6D2C-406F-B323-4D0CFC3EF7DD}">
      <dgm:prSet/>
      <dgm:spPr/>
      <dgm:t>
        <a:bodyPr/>
        <a:lstStyle/>
        <a:p>
          <a:endParaRPr lang="en-US"/>
        </a:p>
      </dgm:t>
    </dgm:pt>
    <dgm:pt modelId="{0E4B5A01-A516-4B8D-9670-275ECB7CFEE2}" type="sibTrans" cxnId="{A73266F3-6D2C-406F-B323-4D0CFC3EF7DD}">
      <dgm:prSet/>
      <dgm:spPr/>
      <dgm:t>
        <a:bodyPr/>
        <a:lstStyle/>
        <a:p>
          <a:endParaRPr lang="en-US"/>
        </a:p>
      </dgm:t>
    </dgm:pt>
    <dgm:pt modelId="{AD981388-EC86-4A01-98C7-D0753FFB2579}">
      <dgm:prSet/>
      <dgm:spPr/>
      <dgm:t>
        <a:bodyPr/>
        <a:lstStyle/>
        <a:p>
          <a:r>
            <a:rPr lang="en-GB" dirty="0"/>
            <a:t>Savings</a:t>
          </a:r>
          <a:endParaRPr lang="en-US" dirty="0"/>
        </a:p>
      </dgm:t>
    </dgm:pt>
    <dgm:pt modelId="{124B5038-2593-47D1-9930-8ADB32CD6CE4}" type="parTrans" cxnId="{731CA7F2-E067-472B-88C0-F4082E1F14B4}">
      <dgm:prSet/>
      <dgm:spPr/>
      <dgm:t>
        <a:bodyPr/>
        <a:lstStyle/>
        <a:p>
          <a:endParaRPr lang="en-US"/>
        </a:p>
      </dgm:t>
    </dgm:pt>
    <dgm:pt modelId="{C3F1FE70-95EC-4E8D-B9DA-74CC600DD2D1}" type="sibTrans" cxnId="{731CA7F2-E067-472B-88C0-F4082E1F14B4}">
      <dgm:prSet/>
      <dgm:spPr/>
      <dgm:t>
        <a:bodyPr/>
        <a:lstStyle/>
        <a:p>
          <a:endParaRPr lang="en-US"/>
        </a:p>
      </dgm:t>
    </dgm:pt>
    <dgm:pt modelId="{703FA12C-C68E-43EB-BD93-D77E3BF3ABF6}">
      <dgm:prSet/>
      <dgm:spPr/>
      <dgm:t>
        <a:bodyPr/>
        <a:lstStyle/>
        <a:p>
          <a:r>
            <a:rPr lang="en-GB" dirty="0"/>
            <a:t>Keep your receipts in a safe place (such as a tin of denial)</a:t>
          </a:r>
        </a:p>
      </dgm:t>
    </dgm:pt>
    <dgm:pt modelId="{37E8D216-9C6F-4DF0-8CC3-1493B7D8DC2F}" type="parTrans" cxnId="{FEE64328-79D1-4D67-9A47-ADC0B3679D4C}">
      <dgm:prSet/>
      <dgm:spPr/>
      <dgm:t>
        <a:bodyPr/>
        <a:lstStyle/>
        <a:p>
          <a:endParaRPr lang="en-GB"/>
        </a:p>
      </dgm:t>
    </dgm:pt>
    <dgm:pt modelId="{07ED67EE-6748-4465-8B37-AF92D983676C}" type="sibTrans" cxnId="{FEE64328-79D1-4D67-9A47-ADC0B3679D4C}">
      <dgm:prSet/>
      <dgm:spPr/>
      <dgm:t>
        <a:bodyPr/>
        <a:lstStyle/>
        <a:p>
          <a:endParaRPr lang="en-GB"/>
        </a:p>
      </dgm:t>
    </dgm:pt>
    <dgm:pt modelId="{2A6C47FF-EF1F-4DC2-9258-D04C34D16793}">
      <dgm:prSet/>
      <dgm:spPr/>
      <dgm:t>
        <a:bodyPr/>
        <a:lstStyle/>
        <a:p>
          <a:r>
            <a:rPr lang="en-GB" dirty="0"/>
            <a:t>You can download all your bank transactions into an Excel spreadsheet for easy organisation</a:t>
          </a:r>
        </a:p>
      </dgm:t>
    </dgm:pt>
    <dgm:pt modelId="{5D06B245-FA7E-4DC5-8F75-0030BD728CDB}" type="parTrans" cxnId="{0998327F-C36E-4577-B824-B4739630ED1F}">
      <dgm:prSet/>
      <dgm:spPr/>
      <dgm:t>
        <a:bodyPr/>
        <a:lstStyle/>
        <a:p>
          <a:endParaRPr lang="en-GB"/>
        </a:p>
      </dgm:t>
    </dgm:pt>
    <dgm:pt modelId="{82C204A6-BC0F-4464-AA56-7BEF99102CCE}" type="sibTrans" cxnId="{0998327F-C36E-4577-B824-B4739630ED1F}">
      <dgm:prSet/>
      <dgm:spPr/>
      <dgm:t>
        <a:bodyPr/>
        <a:lstStyle/>
        <a:p>
          <a:endParaRPr lang="en-GB"/>
        </a:p>
      </dgm:t>
    </dgm:pt>
    <dgm:pt modelId="{7F3A7918-3C6E-46D6-9492-E173E7CA91AB}">
      <dgm:prSet/>
      <dgm:spPr/>
      <dgm:t>
        <a:bodyPr/>
        <a:lstStyle/>
        <a:p>
          <a:r>
            <a:rPr lang="en-GB" dirty="0"/>
            <a:t>We all spend more than we think we spend</a:t>
          </a:r>
        </a:p>
      </dgm:t>
    </dgm:pt>
    <dgm:pt modelId="{510786D8-B2BF-4AB6-AC85-B598A626906D}" type="parTrans" cxnId="{B6047D64-66A3-4D96-BC35-6B4261DA87EF}">
      <dgm:prSet/>
      <dgm:spPr/>
      <dgm:t>
        <a:bodyPr/>
        <a:lstStyle/>
        <a:p>
          <a:endParaRPr lang="en-GB"/>
        </a:p>
      </dgm:t>
    </dgm:pt>
    <dgm:pt modelId="{12F1C15B-BE4F-445C-8314-8170B4AFAA8B}" type="sibTrans" cxnId="{B6047D64-66A3-4D96-BC35-6B4261DA87EF}">
      <dgm:prSet/>
      <dgm:spPr/>
      <dgm:t>
        <a:bodyPr/>
        <a:lstStyle/>
        <a:p>
          <a:endParaRPr lang="en-GB"/>
        </a:p>
      </dgm:t>
    </dgm:pt>
    <dgm:pt modelId="{6EEDA31C-5D1A-4BF5-8136-A7651B3061BF}">
      <dgm:prSet/>
      <dgm:spPr/>
      <dgm:t>
        <a:bodyPr/>
        <a:lstStyle/>
        <a:p>
          <a:r>
            <a:rPr lang="en-GB" dirty="0"/>
            <a:t>This is ok, it happens to everyone</a:t>
          </a:r>
        </a:p>
      </dgm:t>
    </dgm:pt>
    <dgm:pt modelId="{6CCADAE7-AFB0-456E-B481-747956EE0572}" type="parTrans" cxnId="{381B6402-AF4E-4E4A-A54C-BE38C1D91C73}">
      <dgm:prSet/>
      <dgm:spPr/>
      <dgm:t>
        <a:bodyPr/>
        <a:lstStyle/>
        <a:p>
          <a:endParaRPr lang="en-GB"/>
        </a:p>
      </dgm:t>
    </dgm:pt>
    <dgm:pt modelId="{0BC5BC16-EF24-41AE-9293-970E33E8F980}" type="sibTrans" cxnId="{381B6402-AF4E-4E4A-A54C-BE38C1D91C73}">
      <dgm:prSet/>
      <dgm:spPr/>
      <dgm:t>
        <a:bodyPr/>
        <a:lstStyle/>
        <a:p>
          <a:endParaRPr lang="en-GB"/>
        </a:p>
      </dgm:t>
    </dgm:pt>
    <dgm:pt modelId="{F3C0872F-7DE0-4470-8DE3-05477C37F090}">
      <dgm:prSet/>
      <dgm:spPr/>
      <dgm:t>
        <a:bodyPr/>
        <a:lstStyle/>
        <a:p>
          <a:r>
            <a:rPr lang="en-GB" dirty="0"/>
            <a:t>Make sure your budget is reflective of your actual, not ideal spending</a:t>
          </a:r>
        </a:p>
      </dgm:t>
    </dgm:pt>
    <dgm:pt modelId="{ADBC50A0-A7CA-4ADB-827B-CD88DFD00CBC}" type="parTrans" cxnId="{7546B76A-0FE2-431B-B9FE-915871123116}">
      <dgm:prSet/>
      <dgm:spPr/>
      <dgm:t>
        <a:bodyPr/>
        <a:lstStyle/>
        <a:p>
          <a:endParaRPr lang="en-GB"/>
        </a:p>
      </dgm:t>
    </dgm:pt>
    <dgm:pt modelId="{3695B09B-B3E8-45FC-BAA2-1A1E4004A9AE}" type="sibTrans" cxnId="{7546B76A-0FE2-431B-B9FE-915871123116}">
      <dgm:prSet/>
      <dgm:spPr/>
      <dgm:t>
        <a:bodyPr/>
        <a:lstStyle/>
        <a:p>
          <a:endParaRPr lang="en-GB"/>
        </a:p>
      </dgm:t>
    </dgm:pt>
    <dgm:pt modelId="{4CB83CC7-7379-4CA9-BAE9-34048E86D23C}" type="pres">
      <dgm:prSet presAssocID="{634BD4BA-218A-4565-8FAF-090A52C8E3B0}" presName="Name0" presStyleCnt="0">
        <dgm:presLayoutVars>
          <dgm:dir/>
          <dgm:animLvl val="lvl"/>
          <dgm:resizeHandles val="exact"/>
        </dgm:presLayoutVars>
      </dgm:prSet>
      <dgm:spPr/>
    </dgm:pt>
    <dgm:pt modelId="{3A4FE866-8828-44B8-B9AE-37E2D76D2059}" type="pres">
      <dgm:prSet presAssocID="{0E327ABF-65B7-4F68-B161-E5D6E42A72B2}" presName="composite" presStyleCnt="0"/>
      <dgm:spPr/>
    </dgm:pt>
    <dgm:pt modelId="{DD4CFA7E-66CA-4DB0-AA59-B2A2A97B7C02}" type="pres">
      <dgm:prSet presAssocID="{0E327ABF-65B7-4F68-B161-E5D6E42A72B2}" presName="parTx" presStyleLbl="alignNode1" presStyleIdx="0" presStyleCnt="3">
        <dgm:presLayoutVars>
          <dgm:chMax val="0"/>
          <dgm:chPref val="0"/>
          <dgm:bulletEnabled val="1"/>
        </dgm:presLayoutVars>
      </dgm:prSet>
      <dgm:spPr/>
    </dgm:pt>
    <dgm:pt modelId="{2E7A4955-1D0F-4529-9E5B-5B7A584F3B69}" type="pres">
      <dgm:prSet presAssocID="{0E327ABF-65B7-4F68-B161-E5D6E42A72B2}" presName="desTx" presStyleLbl="alignAccFollowNode1" presStyleIdx="0" presStyleCnt="3">
        <dgm:presLayoutVars>
          <dgm:bulletEnabled val="1"/>
        </dgm:presLayoutVars>
      </dgm:prSet>
      <dgm:spPr/>
    </dgm:pt>
    <dgm:pt modelId="{36CB605D-4AEF-4C35-8F80-94F126705AC5}" type="pres">
      <dgm:prSet presAssocID="{86A56890-8FCA-4040-AA1D-2FCA2242A2FB}" presName="space" presStyleCnt="0"/>
      <dgm:spPr/>
    </dgm:pt>
    <dgm:pt modelId="{64CE6EC9-0BDB-424B-A43C-6DF3DCB5C23B}" type="pres">
      <dgm:prSet presAssocID="{09EF8498-5853-458D-AA0E-4A8457D3E949}" presName="composite" presStyleCnt="0"/>
      <dgm:spPr/>
    </dgm:pt>
    <dgm:pt modelId="{49EFC2B5-FEAF-404D-843A-E6D2CBC3AA70}" type="pres">
      <dgm:prSet presAssocID="{09EF8498-5853-458D-AA0E-4A8457D3E949}" presName="parTx" presStyleLbl="alignNode1" presStyleIdx="1" presStyleCnt="3">
        <dgm:presLayoutVars>
          <dgm:chMax val="0"/>
          <dgm:chPref val="0"/>
          <dgm:bulletEnabled val="1"/>
        </dgm:presLayoutVars>
      </dgm:prSet>
      <dgm:spPr/>
    </dgm:pt>
    <dgm:pt modelId="{B1A041B8-253A-4D50-8BFB-0A1ECC2C7133}" type="pres">
      <dgm:prSet presAssocID="{09EF8498-5853-458D-AA0E-4A8457D3E949}" presName="desTx" presStyleLbl="alignAccFollowNode1" presStyleIdx="1" presStyleCnt="3">
        <dgm:presLayoutVars>
          <dgm:bulletEnabled val="1"/>
        </dgm:presLayoutVars>
      </dgm:prSet>
      <dgm:spPr/>
    </dgm:pt>
    <dgm:pt modelId="{A4BDF230-1C20-4A8F-814D-AED9B43179C0}" type="pres">
      <dgm:prSet presAssocID="{BCBC290B-F829-44FC-86E5-21899ABF83E5}" presName="space" presStyleCnt="0"/>
      <dgm:spPr/>
    </dgm:pt>
    <dgm:pt modelId="{91C1C867-AD07-48A7-9D44-C536149C3C46}" type="pres">
      <dgm:prSet presAssocID="{AD0F032C-1C9E-4458-B69C-6B3F99A58887}" presName="composite" presStyleCnt="0"/>
      <dgm:spPr/>
    </dgm:pt>
    <dgm:pt modelId="{5E2517B3-3D56-4DDA-925B-9928819D3CCF}" type="pres">
      <dgm:prSet presAssocID="{AD0F032C-1C9E-4458-B69C-6B3F99A58887}" presName="parTx" presStyleLbl="alignNode1" presStyleIdx="2" presStyleCnt="3">
        <dgm:presLayoutVars>
          <dgm:chMax val="0"/>
          <dgm:chPref val="0"/>
          <dgm:bulletEnabled val="1"/>
        </dgm:presLayoutVars>
      </dgm:prSet>
      <dgm:spPr/>
    </dgm:pt>
    <dgm:pt modelId="{B6CB3C7D-41E8-4BE5-8716-E660DD5845A8}" type="pres">
      <dgm:prSet presAssocID="{AD0F032C-1C9E-4458-B69C-6B3F99A58887}" presName="desTx" presStyleLbl="alignAccFollowNode1" presStyleIdx="2" presStyleCnt="3">
        <dgm:presLayoutVars>
          <dgm:bulletEnabled val="1"/>
        </dgm:presLayoutVars>
      </dgm:prSet>
      <dgm:spPr/>
    </dgm:pt>
  </dgm:ptLst>
  <dgm:cxnLst>
    <dgm:cxn modelId="{E99F7E01-9517-4021-A5B6-0F8E2E26AAB9}" srcId="{634BD4BA-218A-4565-8FAF-090A52C8E3B0}" destId="{AD0F032C-1C9E-4458-B69C-6B3F99A58887}" srcOrd="2" destOrd="0" parTransId="{002592D0-0385-4407-AA63-1350E97F6B91}" sibTransId="{515572E1-F658-4835-A63B-93A8C42344EF}"/>
    <dgm:cxn modelId="{381B6402-AF4E-4E4A-A54C-BE38C1D91C73}" srcId="{0E327ABF-65B7-4F68-B161-E5D6E42A72B2}" destId="{6EEDA31C-5D1A-4BF5-8136-A7651B3061BF}" srcOrd="1" destOrd="0" parTransId="{6CCADAE7-AFB0-456E-B481-747956EE0572}" sibTransId="{0BC5BC16-EF24-41AE-9293-970E33E8F980}"/>
    <dgm:cxn modelId="{FEE64328-79D1-4D67-9A47-ADC0B3679D4C}" srcId="{09EF8498-5853-458D-AA0E-4A8457D3E949}" destId="{703FA12C-C68E-43EB-BD93-D77E3BF3ABF6}" srcOrd="0" destOrd="0" parTransId="{37E8D216-9C6F-4DF0-8CC3-1493B7D8DC2F}" sibTransId="{07ED67EE-6748-4465-8B37-AF92D983676C}"/>
    <dgm:cxn modelId="{CB433A32-BF54-4062-B8F4-C7A861AA4555}" type="presOf" srcId="{703FA12C-C68E-43EB-BD93-D77E3BF3ABF6}" destId="{B1A041B8-253A-4D50-8BFB-0A1ECC2C7133}" srcOrd="0" destOrd="0" presId="urn:microsoft.com/office/officeart/2005/8/layout/hList1"/>
    <dgm:cxn modelId="{B6047D64-66A3-4D96-BC35-6B4261DA87EF}" srcId="{0E327ABF-65B7-4F68-B161-E5D6E42A72B2}" destId="{7F3A7918-3C6E-46D6-9492-E173E7CA91AB}" srcOrd="0" destOrd="0" parTransId="{510786D8-B2BF-4AB6-AC85-B598A626906D}" sibTransId="{12F1C15B-BE4F-445C-8314-8170B4AFAA8B}"/>
    <dgm:cxn modelId="{9C7D9F49-0856-4081-B9AE-9581B0A2C228}" type="presOf" srcId="{AD981388-EC86-4A01-98C7-D0753FFB2579}" destId="{B6CB3C7D-41E8-4BE5-8716-E660DD5845A8}" srcOrd="0" destOrd="4" presId="urn:microsoft.com/office/officeart/2005/8/layout/hList1"/>
    <dgm:cxn modelId="{7546B76A-0FE2-431B-B9FE-915871123116}" srcId="{0E327ABF-65B7-4F68-B161-E5D6E42A72B2}" destId="{F3C0872F-7DE0-4470-8DE3-05477C37F090}" srcOrd="2" destOrd="0" parTransId="{ADBC50A0-A7CA-4ADB-827B-CD88DFD00CBC}" sibTransId="{3695B09B-B3E8-45FC-BAA2-1A1E4004A9AE}"/>
    <dgm:cxn modelId="{CC30B04E-2DD1-420A-AAF2-F84DC37E63F3}" type="presOf" srcId="{0E327ABF-65B7-4F68-B161-E5D6E42A72B2}" destId="{DD4CFA7E-66CA-4DB0-AA59-B2A2A97B7C02}" srcOrd="0" destOrd="0" presId="urn:microsoft.com/office/officeart/2005/8/layout/hList1"/>
    <dgm:cxn modelId="{AF58616F-0D23-44FE-9B91-96D190032437}" type="presOf" srcId="{C91E51D5-7625-4464-9C4F-B720C6F1B3A4}" destId="{B6CB3C7D-41E8-4BE5-8716-E660DD5845A8}" srcOrd="0" destOrd="3" presId="urn:microsoft.com/office/officeart/2005/8/layout/hList1"/>
    <dgm:cxn modelId="{815DC672-2DDA-4A1F-AACE-B5D3FCC2E790}" type="presOf" srcId="{09EF8498-5853-458D-AA0E-4A8457D3E949}" destId="{49EFC2B5-FEAF-404D-843A-E6D2CBC3AA70}" srcOrd="0" destOrd="0" presId="urn:microsoft.com/office/officeart/2005/8/layout/hList1"/>
    <dgm:cxn modelId="{49D52D55-444B-4D0F-BD8C-F1A0371382E9}" srcId="{AD0F032C-1C9E-4458-B69C-6B3F99A58887}" destId="{14B0AC5B-A2F6-48AB-A3AA-A71BCDB27ACD}" srcOrd="2" destOrd="0" parTransId="{D8BB3074-A21A-4ADF-AED7-37861441A4CC}" sibTransId="{7131CA28-710B-4BFB-A20B-51E05157CC96}"/>
    <dgm:cxn modelId="{37263175-3D7A-4D2C-92A2-1B83CCD34188}" srcId="{AD0F032C-1C9E-4458-B69C-6B3F99A58887}" destId="{A14E6278-D728-46AD-B5AA-EAACAEAEC8E7}" srcOrd="0" destOrd="0" parTransId="{D51CC22D-10DA-4520-BB88-CF77D15E85D7}" sibTransId="{748B5000-A9B8-462C-A997-E96816203C3B}"/>
    <dgm:cxn modelId="{C8C42776-8A7F-4502-9B97-E660CE706A34}" srcId="{AD0F032C-1C9E-4458-B69C-6B3F99A58887}" destId="{0C5BB5B4-8CC5-4BED-9C77-B6710F9D5FEF}" srcOrd="1" destOrd="0" parTransId="{143C4674-AD7B-4637-9B77-A84C79907F9A}" sibTransId="{F071999D-6A14-4646-8249-ADAAB0DA13ED}"/>
    <dgm:cxn modelId="{0998327F-C36E-4577-B824-B4739630ED1F}" srcId="{09EF8498-5853-458D-AA0E-4A8457D3E949}" destId="{2A6C47FF-EF1F-4DC2-9258-D04C34D16793}" srcOrd="1" destOrd="0" parTransId="{5D06B245-FA7E-4DC5-8F75-0030BD728CDB}" sibTransId="{82C204A6-BC0F-4464-AA56-7BEF99102CCE}"/>
    <dgm:cxn modelId="{81AA5C81-D052-496D-9D00-88D9DD2A746A}" type="presOf" srcId="{F3C0872F-7DE0-4470-8DE3-05477C37F090}" destId="{2E7A4955-1D0F-4529-9E5B-5B7A584F3B69}" srcOrd="0" destOrd="2" presId="urn:microsoft.com/office/officeart/2005/8/layout/hList1"/>
    <dgm:cxn modelId="{F3A45487-6D76-4316-BC89-05570B3F5290}" type="presOf" srcId="{6EEDA31C-5D1A-4BF5-8136-A7651B3061BF}" destId="{2E7A4955-1D0F-4529-9E5B-5B7A584F3B69}" srcOrd="0" destOrd="1" presId="urn:microsoft.com/office/officeart/2005/8/layout/hList1"/>
    <dgm:cxn modelId="{C8B39987-6E2A-4B97-BD1F-8150418F17F0}" type="presOf" srcId="{634BD4BA-218A-4565-8FAF-090A52C8E3B0}" destId="{4CB83CC7-7379-4CA9-BAE9-34048E86D23C}" srcOrd="0" destOrd="0" presId="urn:microsoft.com/office/officeart/2005/8/layout/hList1"/>
    <dgm:cxn modelId="{66471EBE-003F-4EA0-9BE6-8B6C89A5148C}" type="presOf" srcId="{2A6C47FF-EF1F-4DC2-9258-D04C34D16793}" destId="{B1A041B8-253A-4D50-8BFB-0A1ECC2C7133}" srcOrd="0" destOrd="1" presId="urn:microsoft.com/office/officeart/2005/8/layout/hList1"/>
    <dgm:cxn modelId="{F195F4C4-CD63-414A-AC0C-0CDCB4412BCD}" srcId="{634BD4BA-218A-4565-8FAF-090A52C8E3B0}" destId="{09EF8498-5853-458D-AA0E-4A8457D3E949}" srcOrd="1" destOrd="0" parTransId="{5F016135-D148-47FC-9CFF-8CFE54B94E6B}" sibTransId="{BCBC290B-F829-44FC-86E5-21899ABF83E5}"/>
    <dgm:cxn modelId="{BA19CFDC-DB70-4C2F-B5EB-E47A92B37F4F}" type="presOf" srcId="{7F3A7918-3C6E-46D6-9492-E173E7CA91AB}" destId="{2E7A4955-1D0F-4529-9E5B-5B7A584F3B69}" srcOrd="0" destOrd="0" presId="urn:microsoft.com/office/officeart/2005/8/layout/hList1"/>
    <dgm:cxn modelId="{D408DEDD-905E-4EE5-93C2-FB2AC2765C97}" srcId="{634BD4BA-218A-4565-8FAF-090A52C8E3B0}" destId="{0E327ABF-65B7-4F68-B161-E5D6E42A72B2}" srcOrd="0" destOrd="0" parTransId="{CA156149-F15B-43B5-B15B-8A0BD2189D7C}" sibTransId="{86A56890-8FCA-4040-AA1D-2FCA2242A2FB}"/>
    <dgm:cxn modelId="{731CA7F2-E067-472B-88C0-F4082E1F14B4}" srcId="{AD0F032C-1C9E-4458-B69C-6B3F99A58887}" destId="{AD981388-EC86-4A01-98C7-D0753FFB2579}" srcOrd="4" destOrd="0" parTransId="{124B5038-2593-47D1-9930-8ADB32CD6CE4}" sibTransId="{C3F1FE70-95EC-4E8D-B9DA-74CC600DD2D1}"/>
    <dgm:cxn modelId="{A73266F3-6D2C-406F-B323-4D0CFC3EF7DD}" srcId="{AD0F032C-1C9E-4458-B69C-6B3F99A58887}" destId="{C91E51D5-7625-4464-9C4F-B720C6F1B3A4}" srcOrd="3" destOrd="0" parTransId="{B47170FC-FF54-46AA-B853-41E6E8A3E3F9}" sibTransId="{0E4B5A01-A516-4B8D-9670-275ECB7CFEE2}"/>
    <dgm:cxn modelId="{22E2FBFA-2E47-4B87-A4D5-437BE8538A52}" type="presOf" srcId="{A14E6278-D728-46AD-B5AA-EAACAEAEC8E7}" destId="{B6CB3C7D-41E8-4BE5-8716-E660DD5845A8}" srcOrd="0" destOrd="0" presId="urn:microsoft.com/office/officeart/2005/8/layout/hList1"/>
    <dgm:cxn modelId="{4B5C68FB-5680-4B7C-9CFB-1B98143A6277}" type="presOf" srcId="{0C5BB5B4-8CC5-4BED-9C77-B6710F9D5FEF}" destId="{B6CB3C7D-41E8-4BE5-8716-E660DD5845A8}" srcOrd="0" destOrd="1" presId="urn:microsoft.com/office/officeart/2005/8/layout/hList1"/>
    <dgm:cxn modelId="{5BB156FB-44E9-4A03-BB86-1EE26183D791}" type="presOf" srcId="{AD0F032C-1C9E-4458-B69C-6B3F99A58887}" destId="{5E2517B3-3D56-4DDA-925B-9928819D3CCF}" srcOrd="0" destOrd="0" presId="urn:microsoft.com/office/officeart/2005/8/layout/hList1"/>
    <dgm:cxn modelId="{7B2B72FD-159C-44F1-ACA8-72F64D345132}" type="presOf" srcId="{14B0AC5B-A2F6-48AB-A3AA-A71BCDB27ACD}" destId="{B6CB3C7D-41E8-4BE5-8716-E660DD5845A8}" srcOrd="0" destOrd="2" presId="urn:microsoft.com/office/officeart/2005/8/layout/hList1"/>
    <dgm:cxn modelId="{E527935B-D1BB-426F-9AB6-A5D80121575F}" type="presParOf" srcId="{4CB83CC7-7379-4CA9-BAE9-34048E86D23C}" destId="{3A4FE866-8828-44B8-B9AE-37E2D76D2059}" srcOrd="0" destOrd="0" presId="urn:microsoft.com/office/officeart/2005/8/layout/hList1"/>
    <dgm:cxn modelId="{2912A40D-C542-4881-B018-CAFFA71E0A5C}" type="presParOf" srcId="{3A4FE866-8828-44B8-B9AE-37E2D76D2059}" destId="{DD4CFA7E-66CA-4DB0-AA59-B2A2A97B7C02}" srcOrd="0" destOrd="0" presId="urn:microsoft.com/office/officeart/2005/8/layout/hList1"/>
    <dgm:cxn modelId="{257E1E6D-47DC-4F1B-97AC-83C1796D7AD4}" type="presParOf" srcId="{3A4FE866-8828-44B8-B9AE-37E2D76D2059}" destId="{2E7A4955-1D0F-4529-9E5B-5B7A584F3B69}" srcOrd="1" destOrd="0" presId="urn:microsoft.com/office/officeart/2005/8/layout/hList1"/>
    <dgm:cxn modelId="{C87EE2FA-869D-425A-BF53-403ABC3A614A}" type="presParOf" srcId="{4CB83CC7-7379-4CA9-BAE9-34048E86D23C}" destId="{36CB605D-4AEF-4C35-8F80-94F126705AC5}" srcOrd="1" destOrd="0" presId="urn:microsoft.com/office/officeart/2005/8/layout/hList1"/>
    <dgm:cxn modelId="{DFEE079F-E681-45D6-9B8B-EE6E7028FAD0}" type="presParOf" srcId="{4CB83CC7-7379-4CA9-BAE9-34048E86D23C}" destId="{64CE6EC9-0BDB-424B-A43C-6DF3DCB5C23B}" srcOrd="2" destOrd="0" presId="urn:microsoft.com/office/officeart/2005/8/layout/hList1"/>
    <dgm:cxn modelId="{37601573-9258-4385-A013-87F3181FD44B}" type="presParOf" srcId="{64CE6EC9-0BDB-424B-A43C-6DF3DCB5C23B}" destId="{49EFC2B5-FEAF-404D-843A-E6D2CBC3AA70}" srcOrd="0" destOrd="0" presId="urn:microsoft.com/office/officeart/2005/8/layout/hList1"/>
    <dgm:cxn modelId="{FAAA89FD-8C03-48E7-9298-A696F4DE8616}" type="presParOf" srcId="{64CE6EC9-0BDB-424B-A43C-6DF3DCB5C23B}" destId="{B1A041B8-253A-4D50-8BFB-0A1ECC2C7133}" srcOrd="1" destOrd="0" presId="urn:microsoft.com/office/officeart/2005/8/layout/hList1"/>
    <dgm:cxn modelId="{A4877168-8F8F-4A4D-B7EC-85A37A3E7D9E}" type="presParOf" srcId="{4CB83CC7-7379-4CA9-BAE9-34048E86D23C}" destId="{A4BDF230-1C20-4A8F-814D-AED9B43179C0}" srcOrd="3" destOrd="0" presId="urn:microsoft.com/office/officeart/2005/8/layout/hList1"/>
    <dgm:cxn modelId="{3C2C2319-1188-42C4-B9B2-CC482809640E}" type="presParOf" srcId="{4CB83CC7-7379-4CA9-BAE9-34048E86D23C}" destId="{91C1C867-AD07-48A7-9D44-C536149C3C46}" srcOrd="4" destOrd="0" presId="urn:microsoft.com/office/officeart/2005/8/layout/hList1"/>
    <dgm:cxn modelId="{2807C4C0-9A6B-4D82-98AC-593FF217DC3C}" type="presParOf" srcId="{91C1C867-AD07-48A7-9D44-C536149C3C46}" destId="{5E2517B3-3D56-4DDA-925B-9928819D3CCF}" srcOrd="0" destOrd="0" presId="urn:microsoft.com/office/officeart/2005/8/layout/hList1"/>
    <dgm:cxn modelId="{1C542C1A-9F1A-4B68-8F9A-8F79CCAB61D2}" type="presParOf" srcId="{91C1C867-AD07-48A7-9D44-C536149C3C46}" destId="{B6CB3C7D-41E8-4BE5-8716-E660DD5845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5CDB2-E4AE-444A-8596-1D10C88282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B53A69-C19B-4AD9-955E-F095455C6471}">
      <dgm:prSet/>
      <dgm:spPr/>
      <dgm:t>
        <a:bodyPr/>
        <a:lstStyle/>
        <a:p>
          <a:pPr>
            <a:lnSpc>
              <a:spcPct val="100000"/>
            </a:lnSpc>
          </a:pPr>
          <a:r>
            <a:rPr lang="en-GB"/>
            <a:t>The average rent for a private 1 bedroom in Exeter is £743 (not inc. bills)</a:t>
          </a:r>
          <a:endParaRPr lang="en-US"/>
        </a:p>
      </dgm:t>
    </dgm:pt>
    <dgm:pt modelId="{A2D03AB0-BEF6-4F93-896B-B6D6D7A53460}" type="parTrans" cxnId="{92650DB2-A70E-41BE-BB22-CBBEE4A18B3E}">
      <dgm:prSet/>
      <dgm:spPr/>
      <dgm:t>
        <a:bodyPr/>
        <a:lstStyle/>
        <a:p>
          <a:endParaRPr lang="en-US"/>
        </a:p>
      </dgm:t>
    </dgm:pt>
    <dgm:pt modelId="{4987E9FA-E2C4-4538-B340-D4AD1F3817C3}" type="sibTrans" cxnId="{92650DB2-A70E-41BE-BB22-CBBEE4A18B3E}">
      <dgm:prSet/>
      <dgm:spPr/>
      <dgm:t>
        <a:bodyPr/>
        <a:lstStyle/>
        <a:p>
          <a:endParaRPr lang="en-US"/>
        </a:p>
      </dgm:t>
    </dgm:pt>
    <dgm:pt modelId="{3F584933-5E2D-420E-9DF8-BF1352D28634}">
      <dgm:prSet/>
      <dgm:spPr/>
      <dgm:t>
        <a:bodyPr/>
        <a:lstStyle/>
        <a:p>
          <a:pPr>
            <a:lnSpc>
              <a:spcPct val="100000"/>
            </a:lnSpc>
          </a:pPr>
          <a:r>
            <a:rPr lang="en-GB" dirty="0"/>
            <a:t>The average cost of a private room in a shared house is £527 (usually </a:t>
          </a:r>
          <a:r>
            <a:rPr lang="en-GB" dirty="0" err="1"/>
            <a:t>inc</a:t>
          </a:r>
          <a:r>
            <a:rPr lang="en-GB" dirty="0"/>
            <a:t> bills)</a:t>
          </a:r>
          <a:endParaRPr lang="en-US" dirty="0"/>
        </a:p>
      </dgm:t>
    </dgm:pt>
    <dgm:pt modelId="{B16F2D08-743C-4A57-A01A-122BF3FDBA4D}" type="parTrans" cxnId="{BDE13FC6-809E-4490-8622-489A07607BB8}">
      <dgm:prSet/>
      <dgm:spPr/>
      <dgm:t>
        <a:bodyPr/>
        <a:lstStyle/>
        <a:p>
          <a:endParaRPr lang="en-US"/>
        </a:p>
      </dgm:t>
    </dgm:pt>
    <dgm:pt modelId="{4CCECA46-E237-495E-A724-C113BB7ED27C}" type="sibTrans" cxnId="{BDE13FC6-809E-4490-8622-489A07607BB8}">
      <dgm:prSet/>
      <dgm:spPr/>
      <dgm:t>
        <a:bodyPr/>
        <a:lstStyle/>
        <a:p>
          <a:endParaRPr lang="en-US"/>
        </a:p>
      </dgm:t>
    </dgm:pt>
    <dgm:pt modelId="{79D507EA-B6CA-4AAE-AF54-D336603280C9}">
      <dgm:prSet/>
      <dgm:spPr/>
      <dgm:t>
        <a:bodyPr/>
        <a:lstStyle/>
        <a:p>
          <a:pPr>
            <a:lnSpc>
              <a:spcPct val="100000"/>
            </a:lnSpc>
          </a:pPr>
          <a:r>
            <a:rPr lang="en-GB" dirty="0"/>
            <a:t>The average cost of a LA 1 bedroom in Exeter is £568 (not inc. bills)</a:t>
          </a:r>
          <a:endParaRPr lang="en-US" dirty="0"/>
        </a:p>
      </dgm:t>
    </dgm:pt>
    <dgm:pt modelId="{0D36FA81-DC32-427F-8A6F-CEC20A156389}" type="parTrans" cxnId="{1897512A-BEAB-43DD-9DFB-91C372006AEA}">
      <dgm:prSet/>
      <dgm:spPr/>
      <dgm:t>
        <a:bodyPr/>
        <a:lstStyle/>
        <a:p>
          <a:endParaRPr lang="en-US"/>
        </a:p>
      </dgm:t>
    </dgm:pt>
    <dgm:pt modelId="{EFDFA534-B938-4F93-8161-82B7C475B8A1}" type="sibTrans" cxnId="{1897512A-BEAB-43DD-9DFB-91C372006AEA}">
      <dgm:prSet/>
      <dgm:spPr/>
      <dgm:t>
        <a:bodyPr/>
        <a:lstStyle/>
        <a:p>
          <a:endParaRPr lang="en-US"/>
        </a:p>
      </dgm:t>
    </dgm:pt>
    <dgm:pt modelId="{2CD33E75-6AFC-483A-8AB1-B2D70D47DF51}">
      <dgm:prSet/>
      <dgm:spPr/>
      <dgm:t>
        <a:bodyPr/>
        <a:lstStyle/>
        <a:p>
          <a:pPr>
            <a:lnSpc>
              <a:spcPct val="100000"/>
            </a:lnSpc>
          </a:pPr>
          <a:r>
            <a:rPr lang="en-GB"/>
            <a:t>Local Council Housing for 1 bedroom ~£350 (not inc. bills)</a:t>
          </a:r>
          <a:endParaRPr lang="en-US"/>
        </a:p>
      </dgm:t>
    </dgm:pt>
    <dgm:pt modelId="{A068725C-F69B-411F-A76A-58782C7B531E}" type="parTrans" cxnId="{E66898A8-FA36-43DB-A1A4-9A424A2C88A1}">
      <dgm:prSet/>
      <dgm:spPr/>
      <dgm:t>
        <a:bodyPr/>
        <a:lstStyle/>
        <a:p>
          <a:endParaRPr lang="en-US"/>
        </a:p>
      </dgm:t>
    </dgm:pt>
    <dgm:pt modelId="{206FCA01-7B59-431E-8868-DB562F23E580}" type="sibTrans" cxnId="{E66898A8-FA36-43DB-A1A4-9A424A2C88A1}">
      <dgm:prSet/>
      <dgm:spPr/>
      <dgm:t>
        <a:bodyPr/>
        <a:lstStyle/>
        <a:p>
          <a:endParaRPr lang="en-US"/>
        </a:p>
      </dgm:t>
    </dgm:pt>
    <dgm:pt modelId="{7A55A48A-85D1-4DA4-AE21-79E497E35C52}" type="pres">
      <dgm:prSet presAssocID="{9065CDB2-E4AE-444A-8596-1D10C8828273}" presName="root" presStyleCnt="0">
        <dgm:presLayoutVars>
          <dgm:dir/>
          <dgm:resizeHandles val="exact"/>
        </dgm:presLayoutVars>
      </dgm:prSet>
      <dgm:spPr/>
    </dgm:pt>
    <dgm:pt modelId="{3959834A-9416-4914-A4CC-91B0A76139BF}" type="pres">
      <dgm:prSet presAssocID="{F1B53A69-C19B-4AD9-955E-F095455C6471}" presName="compNode" presStyleCnt="0"/>
      <dgm:spPr/>
    </dgm:pt>
    <dgm:pt modelId="{BDC0EF04-2CF2-44B8-BFA5-9BC64E504F97}" type="pres">
      <dgm:prSet presAssocID="{F1B53A69-C19B-4AD9-955E-F095455C6471}" presName="bgRect" presStyleLbl="bgShp" presStyleIdx="0" presStyleCnt="4"/>
      <dgm:spPr/>
    </dgm:pt>
    <dgm:pt modelId="{68D96D0F-0CD3-46BA-A040-89E6775AE9C9}" type="pres">
      <dgm:prSet presAssocID="{F1B53A69-C19B-4AD9-955E-F095455C64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4693917A-DB6F-47C7-9DB5-987C941AB5D8}" type="pres">
      <dgm:prSet presAssocID="{F1B53A69-C19B-4AD9-955E-F095455C6471}" presName="spaceRect" presStyleCnt="0"/>
      <dgm:spPr/>
    </dgm:pt>
    <dgm:pt modelId="{89C02BFA-5475-4409-B75E-CAC899EF271B}" type="pres">
      <dgm:prSet presAssocID="{F1B53A69-C19B-4AD9-955E-F095455C6471}" presName="parTx" presStyleLbl="revTx" presStyleIdx="0" presStyleCnt="4">
        <dgm:presLayoutVars>
          <dgm:chMax val="0"/>
          <dgm:chPref val="0"/>
        </dgm:presLayoutVars>
      </dgm:prSet>
      <dgm:spPr/>
    </dgm:pt>
    <dgm:pt modelId="{D622C983-A176-4C3A-9518-F85B1A12FDCF}" type="pres">
      <dgm:prSet presAssocID="{4987E9FA-E2C4-4538-B340-D4AD1F3817C3}" presName="sibTrans" presStyleCnt="0"/>
      <dgm:spPr/>
    </dgm:pt>
    <dgm:pt modelId="{AFA98361-9319-4425-84D9-BB52195D1B82}" type="pres">
      <dgm:prSet presAssocID="{3F584933-5E2D-420E-9DF8-BF1352D28634}" presName="compNode" presStyleCnt="0"/>
      <dgm:spPr/>
    </dgm:pt>
    <dgm:pt modelId="{4ABF75F1-246F-41B2-BD42-B0BF2CEC6C14}" type="pres">
      <dgm:prSet presAssocID="{3F584933-5E2D-420E-9DF8-BF1352D28634}" presName="bgRect" presStyleLbl="bgShp" presStyleIdx="1" presStyleCnt="4"/>
      <dgm:spPr/>
    </dgm:pt>
    <dgm:pt modelId="{53719C68-5EBC-435A-BF2E-D1D5D82C6C9D}" type="pres">
      <dgm:prSet presAssocID="{3F584933-5E2D-420E-9DF8-BF1352D286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09362C5F-8AB2-4D5D-903D-8C0E4A087B05}" type="pres">
      <dgm:prSet presAssocID="{3F584933-5E2D-420E-9DF8-BF1352D28634}" presName="spaceRect" presStyleCnt="0"/>
      <dgm:spPr/>
    </dgm:pt>
    <dgm:pt modelId="{50976513-76CC-4770-B41B-8F8445252796}" type="pres">
      <dgm:prSet presAssocID="{3F584933-5E2D-420E-9DF8-BF1352D28634}" presName="parTx" presStyleLbl="revTx" presStyleIdx="1" presStyleCnt="4">
        <dgm:presLayoutVars>
          <dgm:chMax val="0"/>
          <dgm:chPref val="0"/>
        </dgm:presLayoutVars>
      </dgm:prSet>
      <dgm:spPr/>
    </dgm:pt>
    <dgm:pt modelId="{9759449A-0E50-4191-961C-FA03B355FA5F}" type="pres">
      <dgm:prSet presAssocID="{4CCECA46-E237-495E-A724-C113BB7ED27C}" presName="sibTrans" presStyleCnt="0"/>
      <dgm:spPr/>
    </dgm:pt>
    <dgm:pt modelId="{17B31E5D-43B2-46BE-BABE-EA650577B88B}" type="pres">
      <dgm:prSet presAssocID="{79D507EA-B6CA-4AAE-AF54-D336603280C9}" presName="compNode" presStyleCnt="0"/>
      <dgm:spPr/>
    </dgm:pt>
    <dgm:pt modelId="{DEE5D5A1-14B6-4188-9596-BC478DD080EA}" type="pres">
      <dgm:prSet presAssocID="{79D507EA-B6CA-4AAE-AF54-D336603280C9}" presName="bgRect" presStyleLbl="bgShp" presStyleIdx="2" presStyleCnt="4"/>
      <dgm:spPr/>
    </dgm:pt>
    <dgm:pt modelId="{8ACB37C3-3A66-4624-BD45-D8F940954014}" type="pres">
      <dgm:prSet presAssocID="{79D507EA-B6CA-4AAE-AF54-D336603280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46EA2150-38C7-414F-83C3-CFEB23387170}" type="pres">
      <dgm:prSet presAssocID="{79D507EA-B6CA-4AAE-AF54-D336603280C9}" presName="spaceRect" presStyleCnt="0"/>
      <dgm:spPr/>
    </dgm:pt>
    <dgm:pt modelId="{4840D3A0-548E-409B-A7F3-996F1D499383}" type="pres">
      <dgm:prSet presAssocID="{79D507EA-B6CA-4AAE-AF54-D336603280C9}" presName="parTx" presStyleLbl="revTx" presStyleIdx="2" presStyleCnt="4">
        <dgm:presLayoutVars>
          <dgm:chMax val="0"/>
          <dgm:chPref val="0"/>
        </dgm:presLayoutVars>
      </dgm:prSet>
      <dgm:spPr/>
    </dgm:pt>
    <dgm:pt modelId="{8532ED22-F8A4-49F2-8B2E-70CA05588922}" type="pres">
      <dgm:prSet presAssocID="{EFDFA534-B938-4F93-8161-82B7C475B8A1}" presName="sibTrans" presStyleCnt="0"/>
      <dgm:spPr/>
    </dgm:pt>
    <dgm:pt modelId="{B921E47E-0AFB-4D2C-9087-47D58D51AC30}" type="pres">
      <dgm:prSet presAssocID="{2CD33E75-6AFC-483A-8AB1-B2D70D47DF51}" presName="compNode" presStyleCnt="0"/>
      <dgm:spPr/>
    </dgm:pt>
    <dgm:pt modelId="{08C31862-DB96-4F90-9369-1C59A2CC60B3}" type="pres">
      <dgm:prSet presAssocID="{2CD33E75-6AFC-483A-8AB1-B2D70D47DF51}" presName="bgRect" presStyleLbl="bgShp" presStyleIdx="3" presStyleCnt="4"/>
      <dgm:spPr/>
    </dgm:pt>
    <dgm:pt modelId="{59DCAA15-7540-4462-8137-74CE00D85B5C}" type="pres">
      <dgm:prSet presAssocID="{2CD33E75-6AFC-483A-8AB1-B2D70D47DF5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967F0A93-C8F4-4641-81C7-D2447188314E}" type="pres">
      <dgm:prSet presAssocID="{2CD33E75-6AFC-483A-8AB1-B2D70D47DF51}" presName="spaceRect" presStyleCnt="0"/>
      <dgm:spPr/>
    </dgm:pt>
    <dgm:pt modelId="{66E0F880-D3AC-453C-9E02-1FD5C978FEAB}" type="pres">
      <dgm:prSet presAssocID="{2CD33E75-6AFC-483A-8AB1-B2D70D47DF51}" presName="parTx" presStyleLbl="revTx" presStyleIdx="3" presStyleCnt="4">
        <dgm:presLayoutVars>
          <dgm:chMax val="0"/>
          <dgm:chPref val="0"/>
        </dgm:presLayoutVars>
      </dgm:prSet>
      <dgm:spPr/>
    </dgm:pt>
  </dgm:ptLst>
  <dgm:cxnLst>
    <dgm:cxn modelId="{C4D87D06-FE92-4366-A2FE-9D5943B57C6B}" type="presOf" srcId="{2CD33E75-6AFC-483A-8AB1-B2D70D47DF51}" destId="{66E0F880-D3AC-453C-9E02-1FD5C978FEAB}" srcOrd="0" destOrd="0" presId="urn:microsoft.com/office/officeart/2018/2/layout/IconVerticalSolidList"/>
    <dgm:cxn modelId="{1897512A-BEAB-43DD-9DFB-91C372006AEA}" srcId="{9065CDB2-E4AE-444A-8596-1D10C8828273}" destId="{79D507EA-B6CA-4AAE-AF54-D336603280C9}" srcOrd="2" destOrd="0" parTransId="{0D36FA81-DC32-427F-8A6F-CEC20A156389}" sibTransId="{EFDFA534-B938-4F93-8161-82B7C475B8A1}"/>
    <dgm:cxn modelId="{FA30612F-4C1F-4439-B199-0CC1C7ABC21A}" type="presOf" srcId="{79D507EA-B6CA-4AAE-AF54-D336603280C9}" destId="{4840D3A0-548E-409B-A7F3-996F1D499383}" srcOrd="0" destOrd="0" presId="urn:microsoft.com/office/officeart/2018/2/layout/IconVerticalSolidList"/>
    <dgm:cxn modelId="{05592935-83C2-4395-BD5C-52D35AB7198C}" type="presOf" srcId="{3F584933-5E2D-420E-9DF8-BF1352D28634}" destId="{50976513-76CC-4770-B41B-8F8445252796}" srcOrd="0" destOrd="0" presId="urn:microsoft.com/office/officeart/2018/2/layout/IconVerticalSolidList"/>
    <dgm:cxn modelId="{67BC2169-F212-49C2-8978-65A7923D53A3}" type="presOf" srcId="{9065CDB2-E4AE-444A-8596-1D10C8828273}" destId="{7A55A48A-85D1-4DA4-AE21-79E497E35C52}" srcOrd="0" destOrd="0" presId="urn:microsoft.com/office/officeart/2018/2/layout/IconVerticalSolidList"/>
    <dgm:cxn modelId="{E66898A8-FA36-43DB-A1A4-9A424A2C88A1}" srcId="{9065CDB2-E4AE-444A-8596-1D10C8828273}" destId="{2CD33E75-6AFC-483A-8AB1-B2D70D47DF51}" srcOrd="3" destOrd="0" parTransId="{A068725C-F69B-411F-A76A-58782C7B531E}" sibTransId="{206FCA01-7B59-431E-8868-DB562F23E580}"/>
    <dgm:cxn modelId="{92650DB2-A70E-41BE-BB22-CBBEE4A18B3E}" srcId="{9065CDB2-E4AE-444A-8596-1D10C8828273}" destId="{F1B53A69-C19B-4AD9-955E-F095455C6471}" srcOrd="0" destOrd="0" parTransId="{A2D03AB0-BEF6-4F93-896B-B6D6D7A53460}" sibTransId="{4987E9FA-E2C4-4538-B340-D4AD1F3817C3}"/>
    <dgm:cxn modelId="{BDE13FC6-809E-4490-8622-489A07607BB8}" srcId="{9065CDB2-E4AE-444A-8596-1D10C8828273}" destId="{3F584933-5E2D-420E-9DF8-BF1352D28634}" srcOrd="1" destOrd="0" parTransId="{B16F2D08-743C-4A57-A01A-122BF3FDBA4D}" sibTransId="{4CCECA46-E237-495E-A724-C113BB7ED27C}"/>
    <dgm:cxn modelId="{AE495CDA-F82E-438D-A7AF-CD7B634C0CE0}" type="presOf" srcId="{F1B53A69-C19B-4AD9-955E-F095455C6471}" destId="{89C02BFA-5475-4409-B75E-CAC899EF271B}" srcOrd="0" destOrd="0" presId="urn:microsoft.com/office/officeart/2018/2/layout/IconVerticalSolidList"/>
    <dgm:cxn modelId="{BDF7753B-BB3F-4F11-B626-BBF6EEF68A0D}" type="presParOf" srcId="{7A55A48A-85D1-4DA4-AE21-79E497E35C52}" destId="{3959834A-9416-4914-A4CC-91B0A76139BF}" srcOrd="0" destOrd="0" presId="urn:microsoft.com/office/officeart/2018/2/layout/IconVerticalSolidList"/>
    <dgm:cxn modelId="{B75616F8-CABB-4A41-8E02-15A19537E0BC}" type="presParOf" srcId="{3959834A-9416-4914-A4CC-91B0A76139BF}" destId="{BDC0EF04-2CF2-44B8-BFA5-9BC64E504F97}" srcOrd="0" destOrd="0" presId="urn:microsoft.com/office/officeart/2018/2/layout/IconVerticalSolidList"/>
    <dgm:cxn modelId="{DCAACF99-F4DF-49F8-B761-710B1198F728}" type="presParOf" srcId="{3959834A-9416-4914-A4CC-91B0A76139BF}" destId="{68D96D0F-0CD3-46BA-A040-89E6775AE9C9}" srcOrd="1" destOrd="0" presId="urn:microsoft.com/office/officeart/2018/2/layout/IconVerticalSolidList"/>
    <dgm:cxn modelId="{0A27E789-78B6-421C-82EA-AA2FF96D835D}" type="presParOf" srcId="{3959834A-9416-4914-A4CC-91B0A76139BF}" destId="{4693917A-DB6F-47C7-9DB5-987C941AB5D8}" srcOrd="2" destOrd="0" presId="urn:microsoft.com/office/officeart/2018/2/layout/IconVerticalSolidList"/>
    <dgm:cxn modelId="{EF026D8E-9960-47BA-AB4A-A156976A419A}" type="presParOf" srcId="{3959834A-9416-4914-A4CC-91B0A76139BF}" destId="{89C02BFA-5475-4409-B75E-CAC899EF271B}" srcOrd="3" destOrd="0" presId="urn:microsoft.com/office/officeart/2018/2/layout/IconVerticalSolidList"/>
    <dgm:cxn modelId="{730A32C4-CAE9-4387-8681-F23BC96BF246}" type="presParOf" srcId="{7A55A48A-85D1-4DA4-AE21-79E497E35C52}" destId="{D622C983-A176-4C3A-9518-F85B1A12FDCF}" srcOrd="1" destOrd="0" presId="urn:microsoft.com/office/officeart/2018/2/layout/IconVerticalSolidList"/>
    <dgm:cxn modelId="{5D3537CB-8D87-4012-BB13-8562548DA2C3}" type="presParOf" srcId="{7A55A48A-85D1-4DA4-AE21-79E497E35C52}" destId="{AFA98361-9319-4425-84D9-BB52195D1B82}" srcOrd="2" destOrd="0" presId="urn:microsoft.com/office/officeart/2018/2/layout/IconVerticalSolidList"/>
    <dgm:cxn modelId="{F3E63472-BB93-44BB-A01D-339751FA6C6B}" type="presParOf" srcId="{AFA98361-9319-4425-84D9-BB52195D1B82}" destId="{4ABF75F1-246F-41B2-BD42-B0BF2CEC6C14}" srcOrd="0" destOrd="0" presId="urn:microsoft.com/office/officeart/2018/2/layout/IconVerticalSolidList"/>
    <dgm:cxn modelId="{00D35531-ED87-4BD1-A3EE-B6537B7C3579}" type="presParOf" srcId="{AFA98361-9319-4425-84D9-BB52195D1B82}" destId="{53719C68-5EBC-435A-BF2E-D1D5D82C6C9D}" srcOrd="1" destOrd="0" presId="urn:microsoft.com/office/officeart/2018/2/layout/IconVerticalSolidList"/>
    <dgm:cxn modelId="{8ED88F99-85C5-4581-B0FD-5F989CA4E708}" type="presParOf" srcId="{AFA98361-9319-4425-84D9-BB52195D1B82}" destId="{09362C5F-8AB2-4D5D-903D-8C0E4A087B05}" srcOrd="2" destOrd="0" presId="urn:microsoft.com/office/officeart/2018/2/layout/IconVerticalSolidList"/>
    <dgm:cxn modelId="{C4798FA0-355D-40E8-8FAF-0385E569BFF4}" type="presParOf" srcId="{AFA98361-9319-4425-84D9-BB52195D1B82}" destId="{50976513-76CC-4770-B41B-8F8445252796}" srcOrd="3" destOrd="0" presId="urn:microsoft.com/office/officeart/2018/2/layout/IconVerticalSolidList"/>
    <dgm:cxn modelId="{F622BA62-2209-4887-82BD-5C7D0335FA62}" type="presParOf" srcId="{7A55A48A-85D1-4DA4-AE21-79E497E35C52}" destId="{9759449A-0E50-4191-961C-FA03B355FA5F}" srcOrd="3" destOrd="0" presId="urn:microsoft.com/office/officeart/2018/2/layout/IconVerticalSolidList"/>
    <dgm:cxn modelId="{EBB05555-9AD4-47DA-B326-5444FDF0F022}" type="presParOf" srcId="{7A55A48A-85D1-4DA4-AE21-79E497E35C52}" destId="{17B31E5D-43B2-46BE-BABE-EA650577B88B}" srcOrd="4" destOrd="0" presId="urn:microsoft.com/office/officeart/2018/2/layout/IconVerticalSolidList"/>
    <dgm:cxn modelId="{A8261AFC-3F85-4AFF-96D1-86CAC5498CDA}" type="presParOf" srcId="{17B31E5D-43B2-46BE-BABE-EA650577B88B}" destId="{DEE5D5A1-14B6-4188-9596-BC478DD080EA}" srcOrd="0" destOrd="0" presId="urn:microsoft.com/office/officeart/2018/2/layout/IconVerticalSolidList"/>
    <dgm:cxn modelId="{8FF32006-43D0-4086-B68D-A9379E667C68}" type="presParOf" srcId="{17B31E5D-43B2-46BE-BABE-EA650577B88B}" destId="{8ACB37C3-3A66-4624-BD45-D8F940954014}" srcOrd="1" destOrd="0" presId="urn:microsoft.com/office/officeart/2018/2/layout/IconVerticalSolidList"/>
    <dgm:cxn modelId="{C07B22D4-B97C-4696-AD7D-BC5C984F6376}" type="presParOf" srcId="{17B31E5D-43B2-46BE-BABE-EA650577B88B}" destId="{46EA2150-38C7-414F-83C3-CFEB23387170}" srcOrd="2" destOrd="0" presId="urn:microsoft.com/office/officeart/2018/2/layout/IconVerticalSolidList"/>
    <dgm:cxn modelId="{5AD3F099-537F-4239-86B4-5D7087326074}" type="presParOf" srcId="{17B31E5D-43B2-46BE-BABE-EA650577B88B}" destId="{4840D3A0-548E-409B-A7F3-996F1D499383}" srcOrd="3" destOrd="0" presId="urn:microsoft.com/office/officeart/2018/2/layout/IconVerticalSolidList"/>
    <dgm:cxn modelId="{2F48B5D3-2AEE-4CFB-AAAE-777855CE57A7}" type="presParOf" srcId="{7A55A48A-85D1-4DA4-AE21-79E497E35C52}" destId="{8532ED22-F8A4-49F2-8B2E-70CA05588922}" srcOrd="5" destOrd="0" presId="urn:microsoft.com/office/officeart/2018/2/layout/IconVerticalSolidList"/>
    <dgm:cxn modelId="{86F379D7-19A9-45CC-B200-E5FC3861740A}" type="presParOf" srcId="{7A55A48A-85D1-4DA4-AE21-79E497E35C52}" destId="{B921E47E-0AFB-4D2C-9087-47D58D51AC30}" srcOrd="6" destOrd="0" presId="urn:microsoft.com/office/officeart/2018/2/layout/IconVerticalSolidList"/>
    <dgm:cxn modelId="{3CD6278A-026C-4C61-AE85-E434B7AF7928}" type="presParOf" srcId="{B921E47E-0AFB-4D2C-9087-47D58D51AC30}" destId="{08C31862-DB96-4F90-9369-1C59A2CC60B3}" srcOrd="0" destOrd="0" presId="urn:microsoft.com/office/officeart/2018/2/layout/IconVerticalSolidList"/>
    <dgm:cxn modelId="{B19162BB-5F9A-43CD-88E2-757C1199353C}" type="presParOf" srcId="{B921E47E-0AFB-4D2C-9087-47D58D51AC30}" destId="{59DCAA15-7540-4462-8137-74CE00D85B5C}" srcOrd="1" destOrd="0" presId="urn:microsoft.com/office/officeart/2018/2/layout/IconVerticalSolidList"/>
    <dgm:cxn modelId="{5AD611C9-9BF9-4CD1-90B6-73560ED00227}" type="presParOf" srcId="{B921E47E-0AFB-4D2C-9087-47D58D51AC30}" destId="{967F0A93-C8F4-4641-81C7-D2447188314E}" srcOrd="2" destOrd="0" presId="urn:microsoft.com/office/officeart/2018/2/layout/IconVerticalSolidList"/>
    <dgm:cxn modelId="{8102FC7E-DB6A-4004-B46B-1699EC5BD852}" type="presParOf" srcId="{B921E47E-0AFB-4D2C-9087-47D58D51AC30}" destId="{66E0F880-D3AC-453C-9E02-1FD5C978FE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C9DDE6-0C98-45CD-875B-05F5422DAF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862DF6-B38E-457E-8A66-AC4F49C549F7}">
      <dgm:prSet/>
      <dgm:spPr>
        <a:solidFill>
          <a:schemeClr val="accent3"/>
        </a:solidFill>
        <a:ln>
          <a:solidFill>
            <a:schemeClr val="accent3"/>
          </a:solidFill>
        </a:ln>
      </dgm:spPr>
      <dgm:t>
        <a:bodyPr/>
        <a:lstStyle/>
        <a:p>
          <a:r>
            <a:rPr lang="en-GB" dirty="0"/>
            <a:t>A small 1 to 2 bedroom house will roughly cost (for 1 person)</a:t>
          </a:r>
          <a:endParaRPr lang="en-US" dirty="0"/>
        </a:p>
      </dgm:t>
    </dgm:pt>
    <dgm:pt modelId="{907A56CB-C427-49C3-A5BA-9D80B34276DB}" type="parTrans" cxnId="{5CA7AADB-D00B-41FD-BD94-0F9D3D2532C7}">
      <dgm:prSet/>
      <dgm:spPr/>
      <dgm:t>
        <a:bodyPr/>
        <a:lstStyle/>
        <a:p>
          <a:endParaRPr lang="en-US"/>
        </a:p>
      </dgm:t>
    </dgm:pt>
    <dgm:pt modelId="{CF32E014-BEDA-4910-A8A9-AA8C9CA2FACB}" type="sibTrans" cxnId="{5CA7AADB-D00B-41FD-BD94-0F9D3D2532C7}">
      <dgm:prSet/>
      <dgm:spPr/>
      <dgm:t>
        <a:bodyPr/>
        <a:lstStyle/>
        <a:p>
          <a:endParaRPr lang="en-US"/>
        </a:p>
      </dgm:t>
    </dgm:pt>
    <dgm:pt modelId="{C7359A99-CF15-4EB4-A085-3AC9AF68E1D2}">
      <dgm:prSet/>
      <dgm:spPr/>
      <dgm:t>
        <a:bodyPr/>
        <a:lstStyle/>
        <a:p>
          <a:r>
            <a:rPr lang="en-GB"/>
            <a:t>£55 in energy (gas/electric)</a:t>
          </a:r>
          <a:endParaRPr lang="en-US"/>
        </a:p>
      </dgm:t>
    </dgm:pt>
    <dgm:pt modelId="{3143F272-BD1B-43ED-8A75-77FC366B0306}" type="parTrans" cxnId="{E4E24D89-BABD-413A-83AA-1CE44AFDA904}">
      <dgm:prSet/>
      <dgm:spPr/>
      <dgm:t>
        <a:bodyPr/>
        <a:lstStyle/>
        <a:p>
          <a:endParaRPr lang="en-US"/>
        </a:p>
      </dgm:t>
    </dgm:pt>
    <dgm:pt modelId="{C9FACE00-0E4F-46C2-BB69-8860BE72846A}" type="sibTrans" cxnId="{E4E24D89-BABD-413A-83AA-1CE44AFDA904}">
      <dgm:prSet/>
      <dgm:spPr/>
      <dgm:t>
        <a:bodyPr/>
        <a:lstStyle/>
        <a:p>
          <a:endParaRPr lang="en-US"/>
        </a:p>
      </dgm:t>
    </dgm:pt>
    <dgm:pt modelId="{2B4960D0-8DEB-499F-859E-36927095A119}">
      <dgm:prSet/>
      <dgm:spPr/>
      <dgm:t>
        <a:bodyPr/>
        <a:lstStyle/>
        <a:p>
          <a:r>
            <a:rPr lang="en-GB"/>
            <a:t>£40 on water</a:t>
          </a:r>
          <a:endParaRPr lang="en-US"/>
        </a:p>
      </dgm:t>
    </dgm:pt>
    <dgm:pt modelId="{D6D967B9-03FF-4C9D-A07E-666DC033C0A6}" type="parTrans" cxnId="{15C34E47-9169-4FEF-8C4E-7239AF0C0031}">
      <dgm:prSet/>
      <dgm:spPr/>
      <dgm:t>
        <a:bodyPr/>
        <a:lstStyle/>
        <a:p>
          <a:endParaRPr lang="en-US"/>
        </a:p>
      </dgm:t>
    </dgm:pt>
    <dgm:pt modelId="{870DC38D-8D2F-41B1-A37A-C2A845149A9E}" type="sibTrans" cxnId="{15C34E47-9169-4FEF-8C4E-7239AF0C0031}">
      <dgm:prSet/>
      <dgm:spPr/>
      <dgm:t>
        <a:bodyPr/>
        <a:lstStyle/>
        <a:p>
          <a:endParaRPr lang="en-US"/>
        </a:p>
      </dgm:t>
    </dgm:pt>
    <dgm:pt modelId="{B405BCAE-D03C-49F0-8012-A9E311CA6F24}">
      <dgm:prSet/>
      <dgm:spPr/>
      <dgm:t>
        <a:bodyPr/>
        <a:lstStyle/>
        <a:p>
          <a:r>
            <a:rPr lang="en-GB"/>
            <a:t>£111 on council tax</a:t>
          </a:r>
          <a:endParaRPr lang="en-US"/>
        </a:p>
      </dgm:t>
    </dgm:pt>
    <dgm:pt modelId="{25DAECFD-E88E-4E9F-8A80-0EAA2DBD7270}" type="parTrans" cxnId="{E6552981-1E6D-431F-9A49-E6062D43AD8F}">
      <dgm:prSet/>
      <dgm:spPr/>
      <dgm:t>
        <a:bodyPr/>
        <a:lstStyle/>
        <a:p>
          <a:endParaRPr lang="en-US"/>
        </a:p>
      </dgm:t>
    </dgm:pt>
    <dgm:pt modelId="{EE58BF22-E8C2-46C4-BEC6-21367A17B54D}" type="sibTrans" cxnId="{E6552981-1E6D-431F-9A49-E6062D43AD8F}">
      <dgm:prSet/>
      <dgm:spPr/>
      <dgm:t>
        <a:bodyPr/>
        <a:lstStyle/>
        <a:p>
          <a:endParaRPr lang="en-US"/>
        </a:p>
      </dgm:t>
    </dgm:pt>
    <dgm:pt modelId="{C9115219-3BE6-4344-A4B9-517F7C5F5E5D}">
      <dgm:prSet/>
      <dgm:spPr>
        <a:solidFill>
          <a:schemeClr val="accent3"/>
        </a:solidFill>
      </dgm:spPr>
      <dgm:t>
        <a:bodyPr/>
        <a:lstStyle/>
        <a:p>
          <a:r>
            <a:rPr lang="en-GB"/>
            <a:t>Other bills might include</a:t>
          </a:r>
          <a:endParaRPr lang="en-US"/>
        </a:p>
      </dgm:t>
    </dgm:pt>
    <dgm:pt modelId="{7A8CCD8A-1040-4EB6-8728-4F3ABEEC86E7}" type="parTrans" cxnId="{E3B62DE7-D183-444C-879B-1E7156AFA5CD}">
      <dgm:prSet/>
      <dgm:spPr/>
      <dgm:t>
        <a:bodyPr/>
        <a:lstStyle/>
        <a:p>
          <a:endParaRPr lang="en-US"/>
        </a:p>
      </dgm:t>
    </dgm:pt>
    <dgm:pt modelId="{37D8A9BF-3348-463E-B884-C31206927AEF}" type="sibTrans" cxnId="{E3B62DE7-D183-444C-879B-1E7156AFA5CD}">
      <dgm:prSet/>
      <dgm:spPr/>
      <dgm:t>
        <a:bodyPr/>
        <a:lstStyle/>
        <a:p>
          <a:endParaRPr lang="en-US"/>
        </a:p>
      </dgm:t>
    </dgm:pt>
    <dgm:pt modelId="{96277363-0189-4019-A84D-8EAC2A46CF1F}">
      <dgm:prSet/>
      <dgm:spPr/>
      <dgm:t>
        <a:bodyPr/>
        <a:lstStyle/>
        <a:p>
          <a:r>
            <a:rPr lang="en-GB"/>
            <a:t>£25 phone bill</a:t>
          </a:r>
          <a:endParaRPr lang="en-US"/>
        </a:p>
      </dgm:t>
    </dgm:pt>
    <dgm:pt modelId="{8CA8FC16-4182-4787-9448-CCEF08ED19C1}" type="parTrans" cxnId="{91DEF682-D13F-4F67-869C-6405B2239979}">
      <dgm:prSet/>
      <dgm:spPr/>
      <dgm:t>
        <a:bodyPr/>
        <a:lstStyle/>
        <a:p>
          <a:endParaRPr lang="en-US"/>
        </a:p>
      </dgm:t>
    </dgm:pt>
    <dgm:pt modelId="{886C3E7F-CFA1-470C-AC42-303D29D3974D}" type="sibTrans" cxnId="{91DEF682-D13F-4F67-869C-6405B2239979}">
      <dgm:prSet/>
      <dgm:spPr/>
      <dgm:t>
        <a:bodyPr/>
        <a:lstStyle/>
        <a:p>
          <a:endParaRPr lang="en-US"/>
        </a:p>
      </dgm:t>
    </dgm:pt>
    <dgm:pt modelId="{DF8A2DFE-3D77-4E1A-9FE5-08A4D4F75E53}">
      <dgm:prSet/>
      <dgm:spPr/>
      <dgm:t>
        <a:bodyPr/>
        <a:lstStyle/>
        <a:p>
          <a:r>
            <a:rPr lang="en-GB"/>
            <a:t>£30 internet bill</a:t>
          </a:r>
          <a:endParaRPr lang="en-US"/>
        </a:p>
      </dgm:t>
    </dgm:pt>
    <dgm:pt modelId="{6F730CCD-1072-4808-9792-CEAB95EB9390}" type="parTrans" cxnId="{DD797C4C-251F-449B-B1EE-95F18AD011B5}">
      <dgm:prSet/>
      <dgm:spPr/>
      <dgm:t>
        <a:bodyPr/>
        <a:lstStyle/>
        <a:p>
          <a:endParaRPr lang="en-US"/>
        </a:p>
      </dgm:t>
    </dgm:pt>
    <dgm:pt modelId="{C78C7E53-AA3A-4E34-B92B-A25527DD9388}" type="sibTrans" cxnId="{DD797C4C-251F-449B-B1EE-95F18AD011B5}">
      <dgm:prSet/>
      <dgm:spPr/>
      <dgm:t>
        <a:bodyPr/>
        <a:lstStyle/>
        <a:p>
          <a:endParaRPr lang="en-US"/>
        </a:p>
      </dgm:t>
    </dgm:pt>
    <dgm:pt modelId="{D7733411-9EED-47DE-9BA7-94E48E51B54B}">
      <dgm:prSet/>
      <dgm:spPr/>
      <dgm:t>
        <a:bodyPr/>
        <a:lstStyle/>
        <a:p>
          <a:r>
            <a:rPr lang="en-GB" dirty="0"/>
            <a:t>£10 for a property service charge</a:t>
          </a:r>
          <a:endParaRPr lang="en-US" dirty="0"/>
        </a:p>
      </dgm:t>
    </dgm:pt>
    <dgm:pt modelId="{6FAE9123-BB55-4A35-85BD-2C894D0293B1}" type="parTrans" cxnId="{576DBC97-175F-499C-B52B-8A8CC5262751}">
      <dgm:prSet/>
      <dgm:spPr/>
      <dgm:t>
        <a:bodyPr/>
        <a:lstStyle/>
        <a:p>
          <a:endParaRPr lang="en-US"/>
        </a:p>
      </dgm:t>
    </dgm:pt>
    <dgm:pt modelId="{C251D618-97BB-4600-A05E-A3D923915136}" type="sibTrans" cxnId="{576DBC97-175F-499C-B52B-8A8CC5262751}">
      <dgm:prSet/>
      <dgm:spPr/>
      <dgm:t>
        <a:bodyPr/>
        <a:lstStyle/>
        <a:p>
          <a:endParaRPr lang="en-US"/>
        </a:p>
      </dgm:t>
    </dgm:pt>
    <dgm:pt modelId="{D0CD0A9E-0270-4D93-8CB4-87327430C3C6}">
      <dgm:prSet/>
      <dgm:spPr/>
      <dgm:t>
        <a:bodyPr/>
        <a:lstStyle/>
        <a:p>
          <a:r>
            <a:rPr lang="en-GB"/>
            <a:t>£13 for Netflix</a:t>
          </a:r>
          <a:endParaRPr lang="en-US"/>
        </a:p>
      </dgm:t>
    </dgm:pt>
    <dgm:pt modelId="{1CDE876E-BED2-4522-A650-F58FD12377E3}" type="parTrans" cxnId="{A47716E4-E4A6-4EBF-A02D-E62CECC4A450}">
      <dgm:prSet/>
      <dgm:spPr/>
      <dgm:t>
        <a:bodyPr/>
        <a:lstStyle/>
        <a:p>
          <a:endParaRPr lang="en-US"/>
        </a:p>
      </dgm:t>
    </dgm:pt>
    <dgm:pt modelId="{CCF4B9A7-EA8F-4A72-B7B4-12831698530C}" type="sibTrans" cxnId="{A47716E4-E4A6-4EBF-A02D-E62CECC4A450}">
      <dgm:prSet/>
      <dgm:spPr/>
      <dgm:t>
        <a:bodyPr/>
        <a:lstStyle/>
        <a:p>
          <a:endParaRPr lang="en-US"/>
        </a:p>
      </dgm:t>
    </dgm:pt>
    <dgm:pt modelId="{88132111-1F8E-4818-9323-44483195BB2C}">
      <dgm:prSet/>
      <dgm:spPr/>
      <dgm:t>
        <a:bodyPr/>
        <a:lstStyle/>
        <a:p>
          <a:r>
            <a:rPr lang="en-GB"/>
            <a:t>£13.25 for TV license </a:t>
          </a:r>
          <a:endParaRPr lang="en-US"/>
        </a:p>
      </dgm:t>
    </dgm:pt>
    <dgm:pt modelId="{B0C7151D-6816-40DD-941E-C5A9B28E7E48}" type="parTrans" cxnId="{CBA049FC-4F56-4E54-9A5B-A89C7DA3FEDF}">
      <dgm:prSet/>
      <dgm:spPr/>
      <dgm:t>
        <a:bodyPr/>
        <a:lstStyle/>
        <a:p>
          <a:endParaRPr lang="en-US"/>
        </a:p>
      </dgm:t>
    </dgm:pt>
    <dgm:pt modelId="{CD79E389-3A04-4C9B-82A7-08F78BC5D98F}" type="sibTrans" cxnId="{CBA049FC-4F56-4E54-9A5B-A89C7DA3FEDF}">
      <dgm:prSet/>
      <dgm:spPr/>
      <dgm:t>
        <a:bodyPr/>
        <a:lstStyle/>
        <a:p>
          <a:endParaRPr lang="en-US"/>
        </a:p>
      </dgm:t>
    </dgm:pt>
    <dgm:pt modelId="{9C43B464-045B-4FD0-86BA-24F9B7B45BBA}">
      <dgm:prSet/>
      <dgm:spPr/>
      <dgm:t>
        <a:bodyPr/>
        <a:lstStyle/>
        <a:p>
          <a:r>
            <a:rPr lang="en-GB"/>
            <a:t>£5 contents insurance cost (worth it!)</a:t>
          </a:r>
          <a:endParaRPr lang="en-US"/>
        </a:p>
      </dgm:t>
    </dgm:pt>
    <dgm:pt modelId="{C438FDF0-B464-4E64-BB65-EA52BD7428CE}" type="parTrans" cxnId="{DE880242-319F-4458-A899-9E12A6F9FF42}">
      <dgm:prSet/>
      <dgm:spPr/>
      <dgm:t>
        <a:bodyPr/>
        <a:lstStyle/>
        <a:p>
          <a:endParaRPr lang="en-US"/>
        </a:p>
      </dgm:t>
    </dgm:pt>
    <dgm:pt modelId="{16FFBCA5-2E4C-4EA6-8A53-135B0EE7AA4E}" type="sibTrans" cxnId="{DE880242-319F-4458-A899-9E12A6F9FF42}">
      <dgm:prSet/>
      <dgm:spPr/>
      <dgm:t>
        <a:bodyPr/>
        <a:lstStyle/>
        <a:p>
          <a:endParaRPr lang="en-US"/>
        </a:p>
      </dgm:t>
    </dgm:pt>
    <dgm:pt modelId="{B3ED9130-F9FA-4B78-9B63-5EE4A16DD33C}" type="pres">
      <dgm:prSet presAssocID="{4CC9DDE6-0C98-45CD-875B-05F5422DAFFB}" presName="linear" presStyleCnt="0">
        <dgm:presLayoutVars>
          <dgm:animLvl val="lvl"/>
          <dgm:resizeHandles val="exact"/>
        </dgm:presLayoutVars>
      </dgm:prSet>
      <dgm:spPr/>
    </dgm:pt>
    <dgm:pt modelId="{688660CD-B11E-437B-9FA6-4D760CAE6162}" type="pres">
      <dgm:prSet presAssocID="{23862DF6-B38E-457E-8A66-AC4F49C549F7}" presName="parentText" presStyleLbl="node1" presStyleIdx="0" presStyleCnt="2">
        <dgm:presLayoutVars>
          <dgm:chMax val="0"/>
          <dgm:bulletEnabled val="1"/>
        </dgm:presLayoutVars>
      </dgm:prSet>
      <dgm:spPr/>
    </dgm:pt>
    <dgm:pt modelId="{B09D2828-803E-4AA6-94FB-033BE1F57230}" type="pres">
      <dgm:prSet presAssocID="{23862DF6-B38E-457E-8A66-AC4F49C549F7}" presName="childText" presStyleLbl="revTx" presStyleIdx="0" presStyleCnt="2">
        <dgm:presLayoutVars>
          <dgm:bulletEnabled val="1"/>
        </dgm:presLayoutVars>
      </dgm:prSet>
      <dgm:spPr/>
    </dgm:pt>
    <dgm:pt modelId="{5A72214F-0758-43B1-BE0E-48F49929C179}" type="pres">
      <dgm:prSet presAssocID="{C9115219-3BE6-4344-A4B9-517F7C5F5E5D}" presName="parentText" presStyleLbl="node1" presStyleIdx="1" presStyleCnt="2">
        <dgm:presLayoutVars>
          <dgm:chMax val="0"/>
          <dgm:bulletEnabled val="1"/>
        </dgm:presLayoutVars>
      </dgm:prSet>
      <dgm:spPr/>
    </dgm:pt>
    <dgm:pt modelId="{2D71A6FE-7BB8-4B20-968E-6C494396B531}" type="pres">
      <dgm:prSet presAssocID="{C9115219-3BE6-4344-A4B9-517F7C5F5E5D}" presName="childText" presStyleLbl="revTx" presStyleIdx="1" presStyleCnt="2">
        <dgm:presLayoutVars>
          <dgm:bulletEnabled val="1"/>
        </dgm:presLayoutVars>
      </dgm:prSet>
      <dgm:spPr/>
    </dgm:pt>
  </dgm:ptLst>
  <dgm:cxnLst>
    <dgm:cxn modelId="{ECA81404-E626-4C00-BC51-610C48AD9220}" type="presOf" srcId="{DF8A2DFE-3D77-4E1A-9FE5-08A4D4F75E53}" destId="{2D71A6FE-7BB8-4B20-968E-6C494396B531}" srcOrd="0" destOrd="1" presId="urn:microsoft.com/office/officeart/2005/8/layout/vList2"/>
    <dgm:cxn modelId="{569C0B18-4ED9-4D1A-BC19-C3FC31ACD0CC}" type="presOf" srcId="{96277363-0189-4019-A84D-8EAC2A46CF1F}" destId="{2D71A6FE-7BB8-4B20-968E-6C494396B531}" srcOrd="0" destOrd="0" presId="urn:microsoft.com/office/officeart/2005/8/layout/vList2"/>
    <dgm:cxn modelId="{89FA771D-FA3D-454E-89D8-DC4814662CB1}" type="presOf" srcId="{C9115219-3BE6-4344-A4B9-517F7C5F5E5D}" destId="{5A72214F-0758-43B1-BE0E-48F49929C179}" srcOrd="0" destOrd="0" presId="urn:microsoft.com/office/officeart/2005/8/layout/vList2"/>
    <dgm:cxn modelId="{1D9D733E-9706-4CC0-B5C7-C2DEC0D308FF}" type="presOf" srcId="{88132111-1F8E-4818-9323-44483195BB2C}" destId="{2D71A6FE-7BB8-4B20-968E-6C494396B531}" srcOrd="0" destOrd="4" presId="urn:microsoft.com/office/officeart/2005/8/layout/vList2"/>
    <dgm:cxn modelId="{B63A3260-6F7F-4F33-B14C-06AF83A35DF5}" type="presOf" srcId="{23862DF6-B38E-457E-8A66-AC4F49C549F7}" destId="{688660CD-B11E-437B-9FA6-4D760CAE6162}" srcOrd="0" destOrd="0" presId="urn:microsoft.com/office/officeart/2005/8/layout/vList2"/>
    <dgm:cxn modelId="{DE880242-319F-4458-A899-9E12A6F9FF42}" srcId="{C9115219-3BE6-4344-A4B9-517F7C5F5E5D}" destId="{9C43B464-045B-4FD0-86BA-24F9B7B45BBA}" srcOrd="5" destOrd="0" parTransId="{C438FDF0-B464-4E64-BB65-EA52BD7428CE}" sibTransId="{16FFBCA5-2E4C-4EA6-8A53-135B0EE7AA4E}"/>
    <dgm:cxn modelId="{31199644-2CB9-4B26-93BE-D41E022BC076}" type="presOf" srcId="{2B4960D0-8DEB-499F-859E-36927095A119}" destId="{B09D2828-803E-4AA6-94FB-033BE1F57230}" srcOrd="0" destOrd="1" presId="urn:microsoft.com/office/officeart/2005/8/layout/vList2"/>
    <dgm:cxn modelId="{15C34E47-9169-4FEF-8C4E-7239AF0C0031}" srcId="{23862DF6-B38E-457E-8A66-AC4F49C549F7}" destId="{2B4960D0-8DEB-499F-859E-36927095A119}" srcOrd="1" destOrd="0" parTransId="{D6D967B9-03FF-4C9D-A07E-666DC033C0A6}" sibTransId="{870DC38D-8D2F-41B1-A37A-C2A845149A9E}"/>
    <dgm:cxn modelId="{CCF6714B-78F1-4E45-BC70-1A286CACF4CC}" type="presOf" srcId="{B405BCAE-D03C-49F0-8012-A9E311CA6F24}" destId="{B09D2828-803E-4AA6-94FB-033BE1F57230}" srcOrd="0" destOrd="2" presId="urn:microsoft.com/office/officeart/2005/8/layout/vList2"/>
    <dgm:cxn modelId="{DD797C4C-251F-449B-B1EE-95F18AD011B5}" srcId="{C9115219-3BE6-4344-A4B9-517F7C5F5E5D}" destId="{DF8A2DFE-3D77-4E1A-9FE5-08A4D4F75E53}" srcOrd="1" destOrd="0" parTransId="{6F730CCD-1072-4808-9792-CEAB95EB9390}" sibTransId="{C78C7E53-AA3A-4E34-B92B-A25527DD9388}"/>
    <dgm:cxn modelId="{52DFCA4D-308D-4710-95EA-3CA0AA8AA541}" type="presOf" srcId="{4CC9DDE6-0C98-45CD-875B-05F5422DAFFB}" destId="{B3ED9130-F9FA-4B78-9B63-5EE4A16DD33C}" srcOrd="0" destOrd="0" presId="urn:microsoft.com/office/officeart/2005/8/layout/vList2"/>
    <dgm:cxn modelId="{E6552981-1E6D-431F-9A49-E6062D43AD8F}" srcId="{23862DF6-B38E-457E-8A66-AC4F49C549F7}" destId="{B405BCAE-D03C-49F0-8012-A9E311CA6F24}" srcOrd="2" destOrd="0" parTransId="{25DAECFD-E88E-4E9F-8A80-0EAA2DBD7270}" sibTransId="{EE58BF22-E8C2-46C4-BEC6-21367A17B54D}"/>
    <dgm:cxn modelId="{91DEF682-D13F-4F67-869C-6405B2239979}" srcId="{C9115219-3BE6-4344-A4B9-517F7C5F5E5D}" destId="{96277363-0189-4019-A84D-8EAC2A46CF1F}" srcOrd="0" destOrd="0" parTransId="{8CA8FC16-4182-4787-9448-CCEF08ED19C1}" sibTransId="{886C3E7F-CFA1-470C-AC42-303D29D3974D}"/>
    <dgm:cxn modelId="{E4E24D89-BABD-413A-83AA-1CE44AFDA904}" srcId="{23862DF6-B38E-457E-8A66-AC4F49C549F7}" destId="{C7359A99-CF15-4EB4-A085-3AC9AF68E1D2}" srcOrd="0" destOrd="0" parTransId="{3143F272-BD1B-43ED-8A75-77FC366B0306}" sibTransId="{C9FACE00-0E4F-46C2-BB69-8860BE72846A}"/>
    <dgm:cxn modelId="{576DBC97-175F-499C-B52B-8A8CC5262751}" srcId="{C9115219-3BE6-4344-A4B9-517F7C5F5E5D}" destId="{D7733411-9EED-47DE-9BA7-94E48E51B54B}" srcOrd="2" destOrd="0" parTransId="{6FAE9123-BB55-4A35-85BD-2C894D0293B1}" sibTransId="{C251D618-97BB-4600-A05E-A3D923915136}"/>
    <dgm:cxn modelId="{A571C2A5-3103-4527-B166-7C1BCF4CCFD0}" type="presOf" srcId="{D7733411-9EED-47DE-9BA7-94E48E51B54B}" destId="{2D71A6FE-7BB8-4B20-968E-6C494396B531}" srcOrd="0" destOrd="2" presId="urn:microsoft.com/office/officeart/2005/8/layout/vList2"/>
    <dgm:cxn modelId="{EAD55ECD-924D-4B67-9113-F815A2FBB511}" type="presOf" srcId="{D0CD0A9E-0270-4D93-8CB4-87327430C3C6}" destId="{2D71A6FE-7BB8-4B20-968E-6C494396B531}" srcOrd="0" destOrd="3" presId="urn:microsoft.com/office/officeart/2005/8/layout/vList2"/>
    <dgm:cxn modelId="{3FC30DD4-1807-4EE8-AB0B-4222C583142D}" type="presOf" srcId="{C7359A99-CF15-4EB4-A085-3AC9AF68E1D2}" destId="{B09D2828-803E-4AA6-94FB-033BE1F57230}" srcOrd="0" destOrd="0" presId="urn:microsoft.com/office/officeart/2005/8/layout/vList2"/>
    <dgm:cxn modelId="{5CA7AADB-D00B-41FD-BD94-0F9D3D2532C7}" srcId="{4CC9DDE6-0C98-45CD-875B-05F5422DAFFB}" destId="{23862DF6-B38E-457E-8A66-AC4F49C549F7}" srcOrd="0" destOrd="0" parTransId="{907A56CB-C427-49C3-A5BA-9D80B34276DB}" sibTransId="{CF32E014-BEDA-4910-A8A9-AA8C9CA2FACB}"/>
    <dgm:cxn modelId="{A47716E4-E4A6-4EBF-A02D-E62CECC4A450}" srcId="{C9115219-3BE6-4344-A4B9-517F7C5F5E5D}" destId="{D0CD0A9E-0270-4D93-8CB4-87327430C3C6}" srcOrd="3" destOrd="0" parTransId="{1CDE876E-BED2-4522-A650-F58FD12377E3}" sibTransId="{CCF4B9A7-EA8F-4A72-B7B4-12831698530C}"/>
    <dgm:cxn modelId="{E3B62DE7-D183-444C-879B-1E7156AFA5CD}" srcId="{4CC9DDE6-0C98-45CD-875B-05F5422DAFFB}" destId="{C9115219-3BE6-4344-A4B9-517F7C5F5E5D}" srcOrd="1" destOrd="0" parTransId="{7A8CCD8A-1040-4EB6-8728-4F3ABEEC86E7}" sibTransId="{37D8A9BF-3348-463E-B884-C31206927AEF}"/>
    <dgm:cxn modelId="{80D7C7F5-8B07-4521-A003-8504CC8C7842}" type="presOf" srcId="{9C43B464-045B-4FD0-86BA-24F9B7B45BBA}" destId="{2D71A6FE-7BB8-4B20-968E-6C494396B531}" srcOrd="0" destOrd="5" presId="urn:microsoft.com/office/officeart/2005/8/layout/vList2"/>
    <dgm:cxn modelId="{CBA049FC-4F56-4E54-9A5B-A89C7DA3FEDF}" srcId="{C9115219-3BE6-4344-A4B9-517F7C5F5E5D}" destId="{88132111-1F8E-4818-9323-44483195BB2C}" srcOrd="4" destOrd="0" parTransId="{B0C7151D-6816-40DD-941E-C5A9B28E7E48}" sibTransId="{CD79E389-3A04-4C9B-82A7-08F78BC5D98F}"/>
    <dgm:cxn modelId="{2F2A9D95-1331-4896-95F6-9E64A44C4A34}" type="presParOf" srcId="{B3ED9130-F9FA-4B78-9B63-5EE4A16DD33C}" destId="{688660CD-B11E-437B-9FA6-4D760CAE6162}" srcOrd="0" destOrd="0" presId="urn:microsoft.com/office/officeart/2005/8/layout/vList2"/>
    <dgm:cxn modelId="{EEEC8649-5A25-4676-864E-FF9F51F13F99}" type="presParOf" srcId="{B3ED9130-F9FA-4B78-9B63-5EE4A16DD33C}" destId="{B09D2828-803E-4AA6-94FB-033BE1F57230}" srcOrd="1" destOrd="0" presId="urn:microsoft.com/office/officeart/2005/8/layout/vList2"/>
    <dgm:cxn modelId="{C5A85BCB-AF1F-4779-A9E6-7A6E05C6A8D3}" type="presParOf" srcId="{B3ED9130-F9FA-4B78-9B63-5EE4A16DD33C}" destId="{5A72214F-0758-43B1-BE0E-48F49929C179}" srcOrd="2" destOrd="0" presId="urn:microsoft.com/office/officeart/2005/8/layout/vList2"/>
    <dgm:cxn modelId="{FF2B0EA1-4556-4C2D-BA37-DA0F7A01E7BB}" type="presParOf" srcId="{B3ED9130-F9FA-4B78-9B63-5EE4A16DD33C}" destId="{2D71A6FE-7BB8-4B20-968E-6C494396B53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4BD4BA-218A-4565-8FAF-090A52C8E3B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E327ABF-65B7-4F68-B161-E5D6E42A72B2}">
      <dgm:prSet/>
      <dgm:spPr/>
      <dgm:t>
        <a:bodyPr/>
        <a:lstStyle/>
        <a:p>
          <a:r>
            <a:rPr lang="en-GB" dirty="0"/>
            <a:t>Cost of a small 1-2 bedroom house (for </a:t>
          </a:r>
          <a:r>
            <a:rPr lang="en-GB"/>
            <a:t>1 person)</a:t>
          </a:r>
          <a:endParaRPr lang="en-US" dirty="0"/>
        </a:p>
      </dgm:t>
    </dgm:pt>
    <dgm:pt modelId="{CA156149-F15B-43B5-B15B-8A0BD2189D7C}" type="parTrans" cxnId="{D408DEDD-905E-4EE5-93C2-FB2AC2765C97}">
      <dgm:prSet/>
      <dgm:spPr/>
      <dgm:t>
        <a:bodyPr/>
        <a:lstStyle/>
        <a:p>
          <a:endParaRPr lang="en-US"/>
        </a:p>
      </dgm:t>
    </dgm:pt>
    <dgm:pt modelId="{86A56890-8FCA-4040-AA1D-2FCA2242A2FB}" type="sibTrans" cxnId="{D408DEDD-905E-4EE5-93C2-FB2AC2765C97}">
      <dgm:prSet/>
      <dgm:spPr/>
      <dgm:t>
        <a:bodyPr/>
        <a:lstStyle/>
        <a:p>
          <a:endParaRPr lang="en-US"/>
        </a:p>
      </dgm:t>
    </dgm:pt>
    <dgm:pt modelId="{09EF8498-5853-458D-AA0E-4A8457D3E949}">
      <dgm:prSet/>
      <dgm:spPr/>
      <dgm:t>
        <a:bodyPr/>
        <a:lstStyle/>
        <a:p>
          <a:r>
            <a:rPr lang="en-GB"/>
            <a:t>Receipts, categories for spending and budgeting will help you keep a good handle on your money</a:t>
          </a:r>
          <a:endParaRPr lang="en-US"/>
        </a:p>
      </dgm:t>
    </dgm:pt>
    <dgm:pt modelId="{5F016135-D148-47FC-9CFF-8CFE54B94E6B}" type="parTrans" cxnId="{F195F4C4-CD63-414A-AC0C-0CDCB4412BCD}">
      <dgm:prSet/>
      <dgm:spPr/>
      <dgm:t>
        <a:bodyPr/>
        <a:lstStyle/>
        <a:p>
          <a:endParaRPr lang="en-US"/>
        </a:p>
      </dgm:t>
    </dgm:pt>
    <dgm:pt modelId="{BCBC290B-F829-44FC-86E5-21899ABF83E5}" type="sibTrans" cxnId="{F195F4C4-CD63-414A-AC0C-0CDCB4412BCD}">
      <dgm:prSet/>
      <dgm:spPr/>
      <dgm:t>
        <a:bodyPr/>
        <a:lstStyle/>
        <a:p>
          <a:endParaRPr lang="en-US"/>
        </a:p>
      </dgm:t>
    </dgm:pt>
    <dgm:pt modelId="{AD0F032C-1C9E-4458-B69C-6B3F99A58887}">
      <dgm:prSet/>
      <dgm:spPr/>
      <dgm:t>
        <a:bodyPr/>
        <a:lstStyle/>
        <a:p>
          <a:r>
            <a:rPr lang="en-GB" dirty="0"/>
            <a:t>I go for five different categories when I am looking at my budget</a:t>
          </a:r>
          <a:endParaRPr lang="en-US" dirty="0"/>
        </a:p>
      </dgm:t>
    </dgm:pt>
    <dgm:pt modelId="{002592D0-0385-4407-AA63-1350E97F6B91}" type="parTrans" cxnId="{E99F7E01-9517-4021-A5B6-0F8E2E26AAB9}">
      <dgm:prSet/>
      <dgm:spPr/>
      <dgm:t>
        <a:bodyPr/>
        <a:lstStyle/>
        <a:p>
          <a:endParaRPr lang="en-US"/>
        </a:p>
      </dgm:t>
    </dgm:pt>
    <dgm:pt modelId="{515572E1-F658-4835-A63B-93A8C42344EF}" type="sibTrans" cxnId="{E99F7E01-9517-4021-A5B6-0F8E2E26AAB9}">
      <dgm:prSet/>
      <dgm:spPr/>
      <dgm:t>
        <a:bodyPr/>
        <a:lstStyle/>
        <a:p>
          <a:endParaRPr lang="en-US"/>
        </a:p>
      </dgm:t>
    </dgm:pt>
    <dgm:pt modelId="{A14E6278-D728-46AD-B5AA-EAACAEAEC8E7}">
      <dgm:prSet/>
      <dgm:spPr/>
      <dgm:t>
        <a:bodyPr/>
        <a:lstStyle/>
        <a:p>
          <a:r>
            <a:rPr lang="en-GB" dirty="0"/>
            <a:t>Rent</a:t>
          </a:r>
          <a:endParaRPr lang="en-US" dirty="0"/>
        </a:p>
      </dgm:t>
    </dgm:pt>
    <dgm:pt modelId="{D51CC22D-10DA-4520-BB88-CF77D15E85D7}" type="parTrans" cxnId="{37263175-3D7A-4D2C-92A2-1B83CCD34188}">
      <dgm:prSet/>
      <dgm:spPr/>
      <dgm:t>
        <a:bodyPr/>
        <a:lstStyle/>
        <a:p>
          <a:endParaRPr lang="en-US"/>
        </a:p>
      </dgm:t>
    </dgm:pt>
    <dgm:pt modelId="{748B5000-A9B8-462C-A997-E96816203C3B}" type="sibTrans" cxnId="{37263175-3D7A-4D2C-92A2-1B83CCD34188}">
      <dgm:prSet/>
      <dgm:spPr/>
      <dgm:t>
        <a:bodyPr/>
        <a:lstStyle/>
        <a:p>
          <a:endParaRPr lang="en-US"/>
        </a:p>
      </dgm:t>
    </dgm:pt>
    <dgm:pt modelId="{0C5BB5B4-8CC5-4BED-9C77-B6710F9D5FEF}">
      <dgm:prSet/>
      <dgm:spPr/>
      <dgm:t>
        <a:bodyPr/>
        <a:lstStyle/>
        <a:p>
          <a:r>
            <a:rPr lang="en-GB" dirty="0"/>
            <a:t>Bills (electricity, phone bill, internet)</a:t>
          </a:r>
          <a:endParaRPr lang="en-US" dirty="0"/>
        </a:p>
      </dgm:t>
    </dgm:pt>
    <dgm:pt modelId="{143C4674-AD7B-4637-9B77-A84C79907F9A}" type="parTrans" cxnId="{C8C42776-8A7F-4502-9B97-E660CE706A34}">
      <dgm:prSet/>
      <dgm:spPr/>
      <dgm:t>
        <a:bodyPr/>
        <a:lstStyle/>
        <a:p>
          <a:endParaRPr lang="en-US"/>
        </a:p>
      </dgm:t>
    </dgm:pt>
    <dgm:pt modelId="{F071999D-6A14-4646-8249-ADAAB0DA13ED}" type="sibTrans" cxnId="{C8C42776-8A7F-4502-9B97-E660CE706A34}">
      <dgm:prSet/>
      <dgm:spPr/>
      <dgm:t>
        <a:bodyPr/>
        <a:lstStyle/>
        <a:p>
          <a:endParaRPr lang="en-US"/>
        </a:p>
      </dgm:t>
    </dgm:pt>
    <dgm:pt modelId="{14B0AC5B-A2F6-48AB-A3AA-A71BCDB27ACD}">
      <dgm:prSet/>
      <dgm:spPr/>
      <dgm:t>
        <a:bodyPr/>
        <a:lstStyle/>
        <a:p>
          <a:r>
            <a:rPr lang="en-GB" dirty="0"/>
            <a:t>Essentials (food, self care items)</a:t>
          </a:r>
          <a:endParaRPr lang="en-US" dirty="0"/>
        </a:p>
      </dgm:t>
    </dgm:pt>
    <dgm:pt modelId="{D8BB3074-A21A-4ADF-AED7-37861441A4CC}" type="parTrans" cxnId="{49D52D55-444B-4D0F-BD8C-F1A0371382E9}">
      <dgm:prSet/>
      <dgm:spPr/>
      <dgm:t>
        <a:bodyPr/>
        <a:lstStyle/>
        <a:p>
          <a:endParaRPr lang="en-US"/>
        </a:p>
      </dgm:t>
    </dgm:pt>
    <dgm:pt modelId="{7131CA28-710B-4BFB-A20B-51E05157CC96}" type="sibTrans" cxnId="{49D52D55-444B-4D0F-BD8C-F1A0371382E9}">
      <dgm:prSet/>
      <dgm:spPr/>
      <dgm:t>
        <a:bodyPr/>
        <a:lstStyle/>
        <a:p>
          <a:endParaRPr lang="en-US"/>
        </a:p>
      </dgm:t>
    </dgm:pt>
    <dgm:pt modelId="{C91E51D5-7625-4464-9C4F-B720C6F1B3A4}">
      <dgm:prSet/>
      <dgm:spPr/>
      <dgm:t>
        <a:bodyPr/>
        <a:lstStyle/>
        <a:p>
          <a:r>
            <a:rPr lang="en-GB" dirty="0"/>
            <a:t>Fun money</a:t>
          </a:r>
          <a:endParaRPr lang="en-US" dirty="0"/>
        </a:p>
      </dgm:t>
    </dgm:pt>
    <dgm:pt modelId="{B47170FC-FF54-46AA-B853-41E6E8A3E3F9}" type="parTrans" cxnId="{A73266F3-6D2C-406F-B323-4D0CFC3EF7DD}">
      <dgm:prSet/>
      <dgm:spPr/>
      <dgm:t>
        <a:bodyPr/>
        <a:lstStyle/>
        <a:p>
          <a:endParaRPr lang="en-US"/>
        </a:p>
      </dgm:t>
    </dgm:pt>
    <dgm:pt modelId="{0E4B5A01-A516-4B8D-9670-275ECB7CFEE2}" type="sibTrans" cxnId="{A73266F3-6D2C-406F-B323-4D0CFC3EF7DD}">
      <dgm:prSet/>
      <dgm:spPr/>
      <dgm:t>
        <a:bodyPr/>
        <a:lstStyle/>
        <a:p>
          <a:endParaRPr lang="en-US"/>
        </a:p>
      </dgm:t>
    </dgm:pt>
    <dgm:pt modelId="{AD981388-EC86-4A01-98C7-D0753FFB2579}">
      <dgm:prSet/>
      <dgm:spPr/>
      <dgm:t>
        <a:bodyPr/>
        <a:lstStyle/>
        <a:p>
          <a:r>
            <a:rPr lang="en-GB" dirty="0"/>
            <a:t>Savings</a:t>
          </a:r>
          <a:endParaRPr lang="en-US" dirty="0"/>
        </a:p>
      </dgm:t>
    </dgm:pt>
    <dgm:pt modelId="{124B5038-2593-47D1-9930-8ADB32CD6CE4}" type="parTrans" cxnId="{731CA7F2-E067-472B-88C0-F4082E1F14B4}">
      <dgm:prSet/>
      <dgm:spPr/>
      <dgm:t>
        <a:bodyPr/>
        <a:lstStyle/>
        <a:p>
          <a:endParaRPr lang="en-US"/>
        </a:p>
      </dgm:t>
    </dgm:pt>
    <dgm:pt modelId="{C3F1FE70-95EC-4E8D-B9DA-74CC600DD2D1}" type="sibTrans" cxnId="{731CA7F2-E067-472B-88C0-F4082E1F14B4}">
      <dgm:prSet/>
      <dgm:spPr/>
      <dgm:t>
        <a:bodyPr/>
        <a:lstStyle/>
        <a:p>
          <a:endParaRPr lang="en-US"/>
        </a:p>
      </dgm:t>
    </dgm:pt>
    <dgm:pt modelId="{703FA12C-C68E-43EB-BD93-D77E3BF3ABF6}">
      <dgm:prSet/>
      <dgm:spPr/>
      <dgm:t>
        <a:bodyPr/>
        <a:lstStyle/>
        <a:p>
          <a:r>
            <a:rPr lang="en-GB" dirty="0"/>
            <a:t>Keep your receipts in a safe place (such as a tin of denial)</a:t>
          </a:r>
        </a:p>
      </dgm:t>
    </dgm:pt>
    <dgm:pt modelId="{37E8D216-9C6F-4DF0-8CC3-1493B7D8DC2F}" type="parTrans" cxnId="{FEE64328-79D1-4D67-9A47-ADC0B3679D4C}">
      <dgm:prSet/>
      <dgm:spPr/>
      <dgm:t>
        <a:bodyPr/>
        <a:lstStyle/>
        <a:p>
          <a:endParaRPr lang="en-GB"/>
        </a:p>
      </dgm:t>
    </dgm:pt>
    <dgm:pt modelId="{07ED67EE-6748-4465-8B37-AF92D983676C}" type="sibTrans" cxnId="{FEE64328-79D1-4D67-9A47-ADC0B3679D4C}">
      <dgm:prSet/>
      <dgm:spPr/>
      <dgm:t>
        <a:bodyPr/>
        <a:lstStyle/>
        <a:p>
          <a:endParaRPr lang="en-GB"/>
        </a:p>
      </dgm:t>
    </dgm:pt>
    <dgm:pt modelId="{2A6C47FF-EF1F-4DC2-9258-D04C34D16793}">
      <dgm:prSet/>
      <dgm:spPr/>
      <dgm:t>
        <a:bodyPr/>
        <a:lstStyle/>
        <a:p>
          <a:r>
            <a:rPr lang="en-GB" dirty="0"/>
            <a:t>You can download all your bank transactions into an Excel spreadsheet for easy organisation</a:t>
          </a:r>
        </a:p>
      </dgm:t>
    </dgm:pt>
    <dgm:pt modelId="{5D06B245-FA7E-4DC5-8F75-0030BD728CDB}" type="parTrans" cxnId="{0998327F-C36E-4577-B824-B4739630ED1F}">
      <dgm:prSet/>
      <dgm:spPr/>
      <dgm:t>
        <a:bodyPr/>
        <a:lstStyle/>
        <a:p>
          <a:endParaRPr lang="en-GB"/>
        </a:p>
      </dgm:t>
    </dgm:pt>
    <dgm:pt modelId="{82C204A6-BC0F-4464-AA56-7BEF99102CCE}" type="sibTrans" cxnId="{0998327F-C36E-4577-B824-B4739630ED1F}">
      <dgm:prSet/>
      <dgm:spPr/>
      <dgm:t>
        <a:bodyPr/>
        <a:lstStyle/>
        <a:p>
          <a:endParaRPr lang="en-GB"/>
        </a:p>
      </dgm:t>
    </dgm:pt>
    <dgm:pt modelId="{7F3A7918-3C6E-46D6-9492-E173E7CA91AB}">
      <dgm:prSet/>
      <dgm:spPr/>
      <dgm:t>
        <a:bodyPr/>
        <a:lstStyle/>
        <a:p>
          <a:r>
            <a:rPr lang="en-GB" dirty="0"/>
            <a:t>£55 in energy (gas/electric)</a:t>
          </a:r>
        </a:p>
      </dgm:t>
    </dgm:pt>
    <dgm:pt modelId="{510786D8-B2BF-4AB6-AC85-B598A626906D}" type="parTrans" cxnId="{B6047D64-66A3-4D96-BC35-6B4261DA87EF}">
      <dgm:prSet/>
      <dgm:spPr/>
      <dgm:t>
        <a:bodyPr/>
        <a:lstStyle/>
        <a:p>
          <a:endParaRPr lang="en-GB"/>
        </a:p>
      </dgm:t>
    </dgm:pt>
    <dgm:pt modelId="{12F1C15B-BE4F-445C-8314-8170B4AFAA8B}" type="sibTrans" cxnId="{B6047D64-66A3-4D96-BC35-6B4261DA87EF}">
      <dgm:prSet/>
      <dgm:spPr/>
      <dgm:t>
        <a:bodyPr/>
        <a:lstStyle/>
        <a:p>
          <a:endParaRPr lang="en-GB"/>
        </a:p>
      </dgm:t>
    </dgm:pt>
    <dgm:pt modelId="{353E0971-05B2-4EAF-9C72-FC9F839E74CB}">
      <dgm:prSet/>
      <dgm:spPr/>
      <dgm:t>
        <a:bodyPr/>
        <a:lstStyle/>
        <a:p>
          <a:r>
            <a:rPr lang="en-GB" dirty="0"/>
            <a:t>£40 on water</a:t>
          </a:r>
        </a:p>
      </dgm:t>
    </dgm:pt>
    <dgm:pt modelId="{B7AE2967-F16E-41FC-A1E1-A1169AB1428F}" type="parTrans" cxnId="{12630236-107C-4B45-BADC-43DF3C5D9AF7}">
      <dgm:prSet/>
      <dgm:spPr/>
      <dgm:t>
        <a:bodyPr/>
        <a:lstStyle/>
        <a:p>
          <a:endParaRPr lang="en-GB"/>
        </a:p>
      </dgm:t>
    </dgm:pt>
    <dgm:pt modelId="{995CCBA9-759B-406A-B338-DC90E0402596}" type="sibTrans" cxnId="{12630236-107C-4B45-BADC-43DF3C5D9AF7}">
      <dgm:prSet/>
      <dgm:spPr/>
      <dgm:t>
        <a:bodyPr/>
        <a:lstStyle/>
        <a:p>
          <a:endParaRPr lang="en-GB"/>
        </a:p>
      </dgm:t>
    </dgm:pt>
    <dgm:pt modelId="{9D86E9C8-3533-4D4E-9535-9C67BAA32F92}">
      <dgm:prSet/>
      <dgm:spPr/>
      <dgm:t>
        <a:bodyPr/>
        <a:lstStyle/>
        <a:p>
          <a:r>
            <a:rPr lang="en-GB" dirty="0"/>
            <a:t>£111 on council tax</a:t>
          </a:r>
        </a:p>
      </dgm:t>
    </dgm:pt>
    <dgm:pt modelId="{B4AEF858-409F-4BB5-A66F-97042781EB38}" type="parTrans" cxnId="{B60B0242-B6D1-45A5-A825-6BFCEF70FBC0}">
      <dgm:prSet/>
      <dgm:spPr/>
      <dgm:t>
        <a:bodyPr/>
        <a:lstStyle/>
        <a:p>
          <a:endParaRPr lang="en-GB"/>
        </a:p>
      </dgm:t>
    </dgm:pt>
    <dgm:pt modelId="{E3CE6FD7-81B6-46E5-A81E-36819D361AB3}" type="sibTrans" cxnId="{B60B0242-B6D1-45A5-A825-6BFCEF70FBC0}">
      <dgm:prSet/>
      <dgm:spPr/>
      <dgm:t>
        <a:bodyPr/>
        <a:lstStyle/>
        <a:p>
          <a:endParaRPr lang="en-GB"/>
        </a:p>
      </dgm:t>
    </dgm:pt>
    <dgm:pt modelId="{47A18B60-F55B-4D54-BCC3-9D193124A2CA}">
      <dgm:prSet/>
      <dgm:spPr/>
      <dgm:t>
        <a:bodyPr/>
        <a:lstStyle/>
        <a:p>
          <a:endParaRPr lang="en-GB" dirty="0"/>
        </a:p>
      </dgm:t>
    </dgm:pt>
    <dgm:pt modelId="{10C96FA3-C0B4-4E79-B307-9514511C916F}" type="parTrans" cxnId="{F96946DB-A071-4BB3-B541-7BFA1E6B49A6}">
      <dgm:prSet/>
      <dgm:spPr/>
      <dgm:t>
        <a:bodyPr/>
        <a:lstStyle/>
        <a:p>
          <a:endParaRPr lang="en-GB"/>
        </a:p>
      </dgm:t>
    </dgm:pt>
    <dgm:pt modelId="{92C68344-C07D-4A48-B676-0F6BB349EA78}" type="sibTrans" cxnId="{F96946DB-A071-4BB3-B541-7BFA1E6B49A6}">
      <dgm:prSet/>
      <dgm:spPr/>
      <dgm:t>
        <a:bodyPr/>
        <a:lstStyle/>
        <a:p>
          <a:endParaRPr lang="en-GB"/>
        </a:p>
      </dgm:t>
    </dgm:pt>
    <dgm:pt modelId="{8BDA0CB3-5BCF-48BF-8DE5-D98DF9AE13AD}">
      <dgm:prSet/>
      <dgm:spPr/>
      <dgm:t>
        <a:bodyPr/>
        <a:lstStyle/>
        <a:p>
          <a:endParaRPr lang="en-GB" dirty="0"/>
        </a:p>
      </dgm:t>
    </dgm:pt>
    <dgm:pt modelId="{AEA1FE3C-16AA-4A3F-BAA2-E0CE0115CB1F}" type="parTrans" cxnId="{2ADC93F0-F4A9-4F51-BFED-E9BAFDAC4927}">
      <dgm:prSet/>
      <dgm:spPr/>
      <dgm:t>
        <a:bodyPr/>
        <a:lstStyle/>
        <a:p>
          <a:endParaRPr lang="en-GB"/>
        </a:p>
      </dgm:t>
    </dgm:pt>
    <dgm:pt modelId="{DA61B54B-97FE-4DAA-A0E9-FD4FF6D06FE0}" type="sibTrans" cxnId="{2ADC93F0-F4A9-4F51-BFED-E9BAFDAC4927}">
      <dgm:prSet/>
      <dgm:spPr/>
      <dgm:t>
        <a:bodyPr/>
        <a:lstStyle/>
        <a:p>
          <a:endParaRPr lang="en-GB"/>
        </a:p>
      </dgm:t>
    </dgm:pt>
    <dgm:pt modelId="{9B6BAFEC-A31B-4A67-A8C6-A0E7368FFF52}" type="pres">
      <dgm:prSet presAssocID="{634BD4BA-218A-4565-8FAF-090A52C8E3B0}" presName="linear" presStyleCnt="0">
        <dgm:presLayoutVars>
          <dgm:animLvl val="lvl"/>
          <dgm:resizeHandles val="exact"/>
        </dgm:presLayoutVars>
      </dgm:prSet>
      <dgm:spPr/>
    </dgm:pt>
    <dgm:pt modelId="{89D5252E-1C65-4BB8-B34C-01CBB964FC77}" type="pres">
      <dgm:prSet presAssocID="{0E327ABF-65B7-4F68-B161-E5D6E42A72B2}" presName="parentText" presStyleLbl="node1" presStyleIdx="0" presStyleCnt="3">
        <dgm:presLayoutVars>
          <dgm:chMax val="0"/>
          <dgm:bulletEnabled val="1"/>
        </dgm:presLayoutVars>
      </dgm:prSet>
      <dgm:spPr/>
    </dgm:pt>
    <dgm:pt modelId="{5C5BBE42-9C4E-4B97-9ACE-97C84BA03B80}" type="pres">
      <dgm:prSet presAssocID="{0E327ABF-65B7-4F68-B161-E5D6E42A72B2}" presName="childText" presStyleLbl="revTx" presStyleIdx="0" presStyleCnt="3">
        <dgm:presLayoutVars>
          <dgm:bulletEnabled val="1"/>
        </dgm:presLayoutVars>
      </dgm:prSet>
      <dgm:spPr/>
    </dgm:pt>
    <dgm:pt modelId="{80B39F83-92A7-4C89-838B-10284AB47151}" type="pres">
      <dgm:prSet presAssocID="{09EF8498-5853-458D-AA0E-4A8457D3E949}" presName="parentText" presStyleLbl="node1" presStyleIdx="1" presStyleCnt="3">
        <dgm:presLayoutVars>
          <dgm:chMax val="0"/>
          <dgm:bulletEnabled val="1"/>
        </dgm:presLayoutVars>
      </dgm:prSet>
      <dgm:spPr/>
    </dgm:pt>
    <dgm:pt modelId="{B3CEF9DC-F768-4884-9F92-BC0C351F182C}" type="pres">
      <dgm:prSet presAssocID="{09EF8498-5853-458D-AA0E-4A8457D3E949}" presName="childText" presStyleLbl="revTx" presStyleIdx="1" presStyleCnt="3">
        <dgm:presLayoutVars>
          <dgm:bulletEnabled val="1"/>
        </dgm:presLayoutVars>
      </dgm:prSet>
      <dgm:spPr/>
    </dgm:pt>
    <dgm:pt modelId="{970E9B1D-14FF-4C28-9EA6-2E6D1A4E8C8F}" type="pres">
      <dgm:prSet presAssocID="{AD0F032C-1C9E-4458-B69C-6B3F99A58887}" presName="parentText" presStyleLbl="node1" presStyleIdx="2" presStyleCnt="3">
        <dgm:presLayoutVars>
          <dgm:chMax val="0"/>
          <dgm:bulletEnabled val="1"/>
        </dgm:presLayoutVars>
      </dgm:prSet>
      <dgm:spPr/>
    </dgm:pt>
    <dgm:pt modelId="{FB065F04-1D24-4B6A-BCA2-4F990AFDBD5A}" type="pres">
      <dgm:prSet presAssocID="{AD0F032C-1C9E-4458-B69C-6B3F99A58887}" presName="childText" presStyleLbl="revTx" presStyleIdx="2" presStyleCnt="3">
        <dgm:presLayoutVars>
          <dgm:bulletEnabled val="1"/>
        </dgm:presLayoutVars>
      </dgm:prSet>
      <dgm:spPr/>
    </dgm:pt>
  </dgm:ptLst>
  <dgm:cxnLst>
    <dgm:cxn modelId="{2E08BC00-6E0C-452E-9964-7610F17AFB6D}" type="presOf" srcId="{AD0F032C-1C9E-4458-B69C-6B3F99A58887}" destId="{970E9B1D-14FF-4C28-9EA6-2E6D1A4E8C8F}" srcOrd="0" destOrd="0" presId="urn:microsoft.com/office/officeart/2005/8/layout/vList2"/>
    <dgm:cxn modelId="{E99F7E01-9517-4021-A5B6-0F8E2E26AAB9}" srcId="{634BD4BA-218A-4565-8FAF-090A52C8E3B0}" destId="{AD0F032C-1C9E-4458-B69C-6B3F99A58887}" srcOrd="2" destOrd="0" parTransId="{002592D0-0385-4407-AA63-1350E97F6B91}" sibTransId="{515572E1-F658-4835-A63B-93A8C42344EF}"/>
    <dgm:cxn modelId="{4D466306-A41E-48C6-8933-FEC99D3F12C7}" type="presOf" srcId="{09EF8498-5853-458D-AA0E-4A8457D3E949}" destId="{80B39F83-92A7-4C89-838B-10284AB47151}" srcOrd="0" destOrd="0" presId="urn:microsoft.com/office/officeart/2005/8/layout/vList2"/>
    <dgm:cxn modelId="{11C39614-DE0F-4045-92AD-36F1DCCB8375}" type="presOf" srcId="{0C5BB5B4-8CC5-4BED-9C77-B6710F9D5FEF}" destId="{FB065F04-1D24-4B6A-BCA2-4F990AFDBD5A}" srcOrd="0" destOrd="1" presId="urn:microsoft.com/office/officeart/2005/8/layout/vList2"/>
    <dgm:cxn modelId="{40A39216-2021-4AA5-8DDB-63068DB5A777}" type="presOf" srcId="{2A6C47FF-EF1F-4DC2-9258-D04C34D16793}" destId="{B3CEF9DC-F768-4884-9F92-BC0C351F182C}" srcOrd="0" destOrd="1" presId="urn:microsoft.com/office/officeart/2005/8/layout/vList2"/>
    <dgm:cxn modelId="{6D114517-AB50-423A-B8EF-0069C9BCCDC5}" type="presOf" srcId="{8BDA0CB3-5BCF-48BF-8DE5-D98DF9AE13AD}" destId="{5C5BBE42-9C4E-4B97-9ACE-97C84BA03B80}" srcOrd="0" destOrd="3" presId="urn:microsoft.com/office/officeart/2005/8/layout/vList2"/>
    <dgm:cxn modelId="{C2E44822-6B04-471F-806D-CE80EBA21154}" type="presOf" srcId="{47A18B60-F55B-4D54-BCC3-9D193124A2CA}" destId="{5C5BBE42-9C4E-4B97-9ACE-97C84BA03B80}" srcOrd="0" destOrd="1" presId="urn:microsoft.com/office/officeart/2005/8/layout/vList2"/>
    <dgm:cxn modelId="{FEE64328-79D1-4D67-9A47-ADC0B3679D4C}" srcId="{09EF8498-5853-458D-AA0E-4A8457D3E949}" destId="{703FA12C-C68E-43EB-BD93-D77E3BF3ABF6}" srcOrd="0" destOrd="0" parTransId="{37E8D216-9C6F-4DF0-8CC3-1493B7D8DC2F}" sibTransId="{07ED67EE-6748-4465-8B37-AF92D983676C}"/>
    <dgm:cxn modelId="{45729230-7938-4F29-B457-FB782B614902}" type="presOf" srcId="{703FA12C-C68E-43EB-BD93-D77E3BF3ABF6}" destId="{B3CEF9DC-F768-4884-9F92-BC0C351F182C}" srcOrd="0" destOrd="0" presId="urn:microsoft.com/office/officeart/2005/8/layout/vList2"/>
    <dgm:cxn modelId="{12630236-107C-4B45-BADC-43DF3C5D9AF7}" srcId="{0E327ABF-65B7-4F68-B161-E5D6E42A72B2}" destId="{353E0971-05B2-4EAF-9C72-FC9F839E74CB}" srcOrd="2" destOrd="0" parTransId="{B7AE2967-F16E-41FC-A1E1-A1169AB1428F}" sibTransId="{995CCBA9-759B-406A-B338-DC90E0402596}"/>
    <dgm:cxn modelId="{B60B0242-B6D1-45A5-A825-6BFCEF70FBC0}" srcId="{0E327ABF-65B7-4F68-B161-E5D6E42A72B2}" destId="{9D86E9C8-3533-4D4E-9535-9C67BAA32F92}" srcOrd="4" destOrd="0" parTransId="{B4AEF858-409F-4BB5-A66F-97042781EB38}" sibTransId="{E3CE6FD7-81B6-46E5-A81E-36819D361AB3}"/>
    <dgm:cxn modelId="{B6047D64-66A3-4D96-BC35-6B4261DA87EF}" srcId="{0E327ABF-65B7-4F68-B161-E5D6E42A72B2}" destId="{7F3A7918-3C6E-46D6-9492-E173E7CA91AB}" srcOrd="0" destOrd="0" parTransId="{510786D8-B2BF-4AB6-AC85-B598A626906D}" sibTransId="{12F1C15B-BE4F-445C-8314-8170B4AFAA8B}"/>
    <dgm:cxn modelId="{316A4051-6B6A-4641-8BE8-82DF411BAF65}" type="presOf" srcId="{C91E51D5-7625-4464-9C4F-B720C6F1B3A4}" destId="{FB065F04-1D24-4B6A-BCA2-4F990AFDBD5A}" srcOrd="0" destOrd="3" presId="urn:microsoft.com/office/officeart/2005/8/layout/vList2"/>
    <dgm:cxn modelId="{49D52D55-444B-4D0F-BD8C-F1A0371382E9}" srcId="{AD0F032C-1C9E-4458-B69C-6B3F99A58887}" destId="{14B0AC5B-A2F6-48AB-A3AA-A71BCDB27ACD}" srcOrd="2" destOrd="0" parTransId="{D8BB3074-A21A-4ADF-AED7-37861441A4CC}" sibTransId="{7131CA28-710B-4BFB-A20B-51E05157CC96}"/>
    <dgm:cxn modelId="{37263175-3D7A-4D2C-92A2-1B83CCD34188}" srcId="{AD0F032C-1C9E-4458-B69C-6B3F99A58887}" destId="{A14E6278-D728-46AD-B5AA-EAACAEAEC8E7}" srcOrd="0" destOrd="0" parTransId="{D51CC22D-10DA-4520-BB88-CF77D15E85D7}" sibTransId="{748B5000-A9B8-462C-A997-E96816203C3B}"/>
    <dgm:cxn modelId="{8653A975-168B-48E7-BC58-E65926C832D0}" type="presOf" srcId="{634BD4BA-218A-4565-8FAF-090A52C8E3B0}" destId="{9B6BAFEC-A31B-4A67-A8C6-A0E7368FFF52}" srcOrd="0" destOrd="0" presId="urn:microsoft.com/office/officeart/2005/8/layout/vList2"/>
    <dgm:cxn modelId="{C8C42776-8A7F-4502-9B97-E660CE706A34}" srcId="{AD0F032C-1C9E-4458-B69C-6B3F99A58887}" destId="{0C5BB5B4-8CC5-4BED-9C77-B6710F9D5FEF}" srcOrd="1" destOrd="0" parTransId="{143C4674-AD7B-4637-9B77-A84C79907F9A}" sibTransId="{F071999D-6A14-4646-8249-ADAAB0DA13ED}"/>
    <dgm:cxn modelId="{0998327F-C36E-4577-B824-B4739630ED1F}" srcId="{09EF8498-5853-458D-AA0E-4A8457D3E949}" destId="{2A6C47FF-EF1F-4DC2-9258-D04C34D16793}" srcOrd="1" destOrd="0" parTransId="{5D06B245-FA7E-4DC5-8F75-0030BD728CDB}" sibTransId="{82C204A6-BC0F-4464-AA56-7BEF99102CCE}"/>
    <dgm:cxn modelId="{9307768B-1ABD-43E7-B841-7737A05AB750}" type="presOf" srcId="{A14E6278-D728-46AD-B5AA-EAACAEAEC8E7}" destId="{FB065F04-1D24-4B6A-BCA2-4F990AFDBD5A}" srcOrd="0" destOrd="0" presId="urn:microsoft.com/office/officeart/2005/8/layout/vList2"/>
    <dgm:cxn modelId="{7DEEC290-EB62-4FC9-8BEC-65D7F03D58C7}" type="presOf" srcId="{0E327ABF-65B7-4F68-B161-E5D6E42A72B2}" destId="{89D5252E-1C65-4BB8-B34C-01CBB964FC77}" srcOrd="0" destOrd="0" presId="urn:microsoft.com/office/officeart/2005/8/layout/vList2"/>
    <dgm:cxn modelId="{412D809C-3E1C-460E-8BAE-AEEB9AB3A87F}" type="presOf" srcId="{7F3A7918-3C6E-46D6-9492-E173E7CA91AB}" destId="{5C5BBE42-9C4E-4B97-9ACE-97C84BA03B80}" srcOrd="0" destOrd="0" presId="urn:microsoft.com/office/officeart/2005/8/layout/vList2"/>
    <dgm:cxn modelId="{697169B4-7B0E-452C-8884-BBD942F111A6}" type="presOf" srcId="{AD981388-EC86-4A01-98C7-D0753FFB2579}" destId="{FB065F04-1D24-4B6A-BCA2-4F990AFDBD5A}" srcOrd="0" destOrd="4" presId="urn:microsoft.com/office/officeart/2005/8/layout/vList2"/>
    <dgm:cxn modelId="{50D292BA-831A-4476-A663-637501E78D30}" type="presOf" srcId="{14B0AC5B-A2F6-48AB-A3AA-A71BCDB27ACD}" destId="{FB065F04-1D24-4B6A-BCA2-4F990AFDBD5A}" srcOrd="0" destOrd="2" presId="urn:microsoft.com/office/officeart/2005/8/layout/vList2"/>
    <dgm:cxn modelId="{F195F4C4-CD63-414A-AC0C-0CDCB4412BCD}" srcId="{634BD4BA-218A-4565-8FAF-090A52C8E3B0}" destId="{09EF8498-5853-458D-AA0E-4A8457D3E949}" srcOrd="1" destOrd="0" parTransId="{5F016135-D148-47FC-9CFF-8CFE54B94E6B}" sibTransId="{BCBC290B-F829-44FC-86E5-21899ABF83E5}"/>
    <dgm:cxn modelId="{F96946DB-A071-4BB3-B541-7BFA1E6B49A6}" srcId="{0E327ABF-65B7-4F68-B161-E5D6E42A72B2}" destId="{47A18B60-F55B-4D54-BCC3-9D193124A2CA}" srcOrd="1" destOrd="0" parTransId="{10C96FA3-C0B4-4E79-B307-9514511C916F}" sibTransId="{92C68344-C07D-4A48-B676-0F6BB349EA78}"/>
    <dgm:cxn modelId="{D408DEDD-905E-4EE5-93C2-FB2AC2765C97}" srcId="{634BD4BA-218A-4565-8FAF-090A52C8E3B0}" destId="{0E327ABF-65B7-4F68-B161-E5D6E42A72B2}" srcOrd="0" destOrd="0" parTransId="{CA156149-F15B-43B5-B15B-8A0BD2189D7C}" sibTransId="{86A56890-8FCA-4040-AA1D-2FCA2242A2FB}"/>
    <dgm:cxn modelId="{4BB3BFDE-B2F2-4180-80E2-4F452EABA9F0}" type="presOf" srcId="{353E0971-05B2-4EAF-9C72-FC9F839E74CB}" destId="{5C5BBE42-9C4E-4B97-9ACE-97C84BA03B80}" srcOrd="0" destOrd="2" presId="urn:microsoft.com/office/officeart/2005/8/layout/vList2"/>
    <dgm:cxn modelId="{5F4FEDDF-8AA1-4032-8BDC-750BDF5DB8BF}" type="presOf" srcId="{9D86E9C8-3533-4D4E-9535-9C67BAA32F92}" destId="{5C5BBE42-9C4E-4B97-9ACE-97C84BA03B80}" srcOrd="0" destOrd="4" presId="urn:microsoft.com/office/officeart/2005/8/layout/vList2"/>
    <dgm:cxn modelId="{2ADC93F0-F4A9-4F51-BFED-E9BAFDAC4927}" srcId="{0E327ABF-65B7-4F68-B161-E5D6E42A72B2}" destId="{8BDA0CB3-5BCF-48BF-8DE5-D98DF9AE13AD}" srcOrd="3" destOrd="0" parTransId="{AEA1FE3C-16AA-4A3F-BAA2-E0CE0115CB1F}" sibTransId="{DA61B54B-97FE-4DAA-A0E9-FD4FF6D06FE0}"/>
    <dgm:cxn modelId="{731CA7F2-E067-472B-88C0-F4082E1F14B4}" srcId="{AD0F032C-1C9E-4458-B69C-6B3F99A58887}" destId="{AD981388-EC86-4A01-98C7-D0753FFB2579}" srcOrd="4" destOrd="0" parTransId="{124B5038-2593-47D1-9930-8ADB32CD6CE4}" sibTransId="{C3F1FE70-95EC-4E8D-B9DA-74CC600DD2D1}"/>
    <dgm:cxn modelId="{A73266F3-6D2C-406F-B323-4D0CFC3EF7DD}" srcId="{AD0F032C-1C9E-4458-B69C-6B3F99A58887}" destId="{C91E51D5-7625-4464-9C4F-B720C6F1B3A4}" srcOrd="3" destOrd="0" parTransId="{B47170FC-FF54-46AA-B853-41E6E8A3E3F9}" sibTransId="{0E4B5A01-A516-4B8D-9670-275ECB7CFEE2}"/>
    <dgm:cxn modelId="{FB84D2D1-ABB1-4B4D-A685-62D5AFBFC4C9}" type="presParOf" srcId="{9B6BAFEC-A31B-4A67-A8C6-A0E7368FFF52}" destId="{89D5252E-1C65-4BB8-B34C-01CBB964FC77}" srcOrd="0" destOrd="0" presId="urn:microsoft.com/office/officeart/2005/8/layout/vList2"/>
    <dgm:cxn modelId="{0447D66C-54BE-4EDB-B057-260C134CCA46}" type="presParOf" srcId="{9B6BAFEC-A31B-4A67-A8C6-A0E7368FFF52}" destId="{5C5BBE42-9C4E-4B97-9ACE-97C84BA03B80}" srcOrd="1" destOrd="0" presId="urn:microsoft.com/office/officeart/2005/8/layout/vList2"/>
    <dgm:cxn modelId="{0E5C73F0-E3D3-4181-BEB7-DA69627EA5F6}" type="presParOf" srcId="{9B6BAFEC-A31B-4A67-A8C6-A0E7368FFF52}" destId="{80B39F83-92A7-4C89-838B-10284AB47151}" srcOrd="2" destOrd="0" presId="urn:microsoft.com/office/officeart/2005/8/layout/vList2"/>
    <dgm:cxn modelId="{BD6C60F2-CC4C-4E70-A31D-021565081F80}" type="presParOf" srcId="{9B6BAFEC-A31B-4A67-A8C6-A0E7368FFF52}" destId="{B3CEF9DC-F768-4884-9F92-BC0C351F182C}" srcOrd="3" destOrd="0" presId="urn:microsoft.com/office/officeart/2005/8/layout/vList2"/>
    <dgm:cxn modelId="{4AF427C5-2731-4F1D-8A4C-B18D0A1FFFFC}" type="presParOf" srcId="{9B6BAFEC-A31B-4A67-A8C6-A0E7368FFF52}" destId="{970E9B1D-14FF-4C28-9EA6-2E6D1A4E8C8F}" srcOrd="4" destOrd="0" presId="urn:microsoft.com/office/officeart/2005/8/layout/vList2"/>
    <dgm:cxn modelId="{A33CE10A-C7DA-46D9-9811-5B79B3DC1A40}" type="presParOf" srcId="{9B6BAFEC-A31B-4A67-A8C6-A0E7368FFF52}" destId="{FB065F04-1D24-4B6A-BCA2-4F990AFDBD5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337FBB-1448-4BC9-A806-7FFAABAC016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54A3716C-1C36-40FD-8DB7-03552AD5FC3D}">
      <dgm:prSet/>
      <dgm:spPr/>
      <dgm:t>
        <a:bodyPr/>
        <a:lstStyle/>
        <a:p>
          <a:r>
            <a:rPr lang="en-GB"/>
            <a:t>Essentials are things we cant go without, such as</a:t>
          </a:r>
          <a:endParaRPr lang="en-US"/>
        </a:p>
      </dgm:t>
    </dgm:pt>
    <dgm:pt modelId="{BD6F3713-D658-43C8-A469-0E0A2D940FB3}" type="parTrans" cxnId="{E6D941C2-C517-4204-938D-4DEC9FF7CA0D}">
      <dgm:prSet/>
      <dgm:spPr/>
      <dgm:t>
        <a:bodyPr/>
        <a:lstStyle/>
        <a:p>
          <a:endParaRPr lang="en-US"/>
        </a:p>
      </dgm:t>
    </dgm:pt>
    <dgm:pt modelId="{46A1B565-B76F-4E1E-B431-492C32545697}" type="sibTrans" cxnId="{E6D941C2-C517-4204-938D-4DEC9FF7CA0D}">
      <dgm:prSet/>
      <dgm:spPr/>
      <dgm:t>
        <a:bodyPr/>
        <a:lstStyle/>
        <a:p>
          <a:endParaRPr lang="en-US"/>
        </a:p>
      </dgm:t>
    </dgm:pt>
    <dgm:pt modelId="{805E447F-A6F2-421C-91F0-919A67092D93}">
      <dgm:prSet/>
      <dgm:spPr/>
      <dgm:t>
        <a:bodyPr/>
        <a:lstStyle/>
        <a:p>
          <a:r>
            <a:rPr lang="en-GB"/>
            <a:t>Food</a:t>
          </a:r>
          <a:endParaRPr lang="en-US"/>
        </a:p>
      </dgm:t>
    </dgm:pt>
    <dgm:pt modelId="{35D661A3-F424-4FAB-91C4-0271213B7358}" type="parTrans" cxnId="{680A0F31-A5E1-4854-919D-D8B5F2D76F7A}">
      <dgm:prSet/>
      <dgm:spPr/>
      <dgm:t>
        <a:bodyPr/>
        <a:lstStyle/>
        <a:p>
          <a:endParaRPr lang="en-US"/>
        </a:p>
      </dgm:t>
    </dgm:pt>
    <dgm:pt modelId="{5114F4B5-AAC3-4A9E-87EE-18C7A2556E62}" type="sibTrans" cxnId="{680A0F31-A5E1-4854-919D-D8B5F2D76F7A}">
      <dgm:prSet/>
      <dgm:spPr/>
      <dgm:t>
        <a:bodyPr/>
        <a:lstStyle/>
        <a:p>
          <a:endParaRPr lang="en-US"/>
        </a:p>
      </dgm:t>
    </dgm:pt>
    <dgm:pt modelId="{497E8B4D-3D3C-4EA4-994E-825B24B6A798}">
      <dgm:prSet/>
      <dgm:spPr/>
      <dgm:t>
        <a:bodyPr/>
        <a:lstStyle/>
        <a:p>
          <a:r>
            <a:rPr lang="en-GB"/>
            <a:t>Shampoo/conditioner/bodywash</a:t>
          </a:r>
          <a:endParaRPr lang="en-US"/>
        </a:p>
      </dgm:t>
    </dgm:pt>
    <dgm:pt modelId="{89D5FC2C-ABE6-4AC3-98FC-EE8E926EEE1D}" type="parTrans" cxnId="{E17C6994-3666-43A6-B6AD-8ADC1E6DBF94}">
      <dgm:prSet/>
      <dgm:spPr/>
      <dgm:t>
        <a:bodyPr/>
        <a:lstStyle/>
        <a:p>
          <a:endParaRPr lang="en-US"/>
        </a:p>
      </dgm:t>
    </dgm:pt>
    <dgm:pt modelId="{9F5A85E4-448E-4CA6-A976-33B80FC86CC3}" type="sibTrans" cxnId="{E17C6994-3666-43A6-B6AD-8ADC1E6DBF94}">
      <dgm:prSet/>
      <dgm:spPr/>
      <dgm:t>
        <a:bodyPr/>
        <a:lstStyle/>
        <a:p>
          <a:endParaRPr lang="en-US"/>
        </a:p>
      </dgm:t>
    </dgm:pt>
    <dgm:pt modelId="{9239501B-05A5-4DEC-BECF-238BC6A0B633}">
      <dgm:prSet/>
      <dgm:spPr/>
      <dgm:t>
        <a:bodyPr/>
        <a:lstStyle/>
        <a:p>
          <a:r>
            <a:rPr lang="en-GB"/>
            <a:t>Toothbrushes/toothpaste</a:t>
          </a:r>
          <a:endParaRPr lang="en-US"/>
        </a:p>
      </dgm:t>
    </dgm:pt>
    <dgm:pt modelId="{28FBF4E2-9A92-42F5-A53F-A19BFF8A3CC7}" type="parTrans" cxnId="{A54D24C2-38C6-42A2-B33B-DBDD6D33B3FC}">
      <dgm:prSet/>
      <dgm:spPr/>
      <dgm:t>
        <a:bodyPr/>
        <a:lstStyle/>
        <a:p>
          <a:endParaRPr lang="en-US"/>
        </a:p>
      </dgm:t>
    </dgm:pt>
    <dgm:pt modelId="{0DB26C9A-A146-45F5-951C-5DFDFB8431D0}" type="sibTrans" cxnId="{A54D24C2-38C6-42A2-B33B-DBDD6D33B3FC}">
      <dgm:prSet/>
      <dgm:spPr/>
      <dgm:t>
        <a:bodyPr/>
        <a:lstStyle/>
        <a:p>
          <a:endParaRPr lang="en-US"/>
        </a:p>
      </dgm:t>
    </dgm:pt>
    <dgm:pt modelId="{BC7CE8CF-0203-413D-9151-AC9BF6CFB705}">
      <dgm:prSet/>
      <dgm:spPr/>
      <dgm:t>
        <a:bodyPr/>
        <a:lstStyle/>
        <a:p>
          <a:r>
            <a:rPr lang="en-GB"/>
            <a:t>Cleaning products (inc. laundry, washing up etc.)</a:t>
          </a:r>
          <a:endParaRPr lang="en-US"/>
        </a:p>
      </dgm:t>
    </dgm:pt>
    <dgm:pt modelId="{667DC66E-2A4C-45FA-8360-E3E030070A33}" type="parTrans" cxnId="{4C2F780D-336B-4B84-8CEF-05C9691542BE}">
      <dgm:prSet/>
      <dgm:spPr/>
      <dgm:t>
        <a:bodyPr/>
        <a:lstStyle/>
        <a:p>
          <a:endParaRPr lang="en-US"/>
        </a:p>
      </dgm:t>
    </dgm:pt>
    <dgm:pt modelId="{E3D37324-D756-43BD-B44C-69A18AFDDA34}" type="sibTrans" cxnId="{4C2F780D-336B-4B84-8CEF-05C9691542BE}">
      <dgm:prSet/>
      <dgm:spPr/>
      <dgm:t>
        <a:bodyPr/>
        <a:lstStyle/>
        <a:p>
          <a:endParaRPr lang="en-US"/>
        </a:p>
      </dgm:t>
    </dgm:pt>
    <dgm:pt modelId="{963EF96A-0E12-4049-A7E1-9790C082AC1D}">
      <dgm:prSet/>
      <dgm:spPr/>
      <dgm:t>
        <a:bodyPr/>
        <a:lstStyle/>
        <a:p>
          <a:r>
            <a:rPr lang="en-GB" dirty="0"/>
            <a:t>The average person spends £108 per month on food</a:t>
          </a:r>
          <a:endParaRPr lang="en-US" dirty="0"/>
        </a:p>
      </dgm:t>
    </dgm:pt>
    <dgm:pt modelId="{73630388-8C72-4B59-9C2D-053437A6EC68}" type="parTrans" cxnId="{F9B62725-19A3-4553-BEC9-933ED497CADD}">
      <dgm:prSet/>
      <dgm:spPr/>
      <dgm:t>
        <a:bodyPr/>
        <a:lstStyle/>
        <a:p>
          <a:endParaRPr lang="en-US"/>
        </a:p>
      </dgm:t>
    </dgm:pt>
    <dgm:pt modelId="{7D3BD199-9863-468A-9DFC-3B36D0350C09}" type="sibTrans" cxnId="{F9B62725-19A3-4553-BEC9-933ED497CADD}">
      <dgm:prSet/>
      <dgm:spPr/>
      <dgm:t>
        <a:bodyPr/>
        <a:lstStyle/>
        <a:p>
          <a:endParaRPr lang="en-US"/>
        </a:p>
      </dgm:t>
    </dgm:pt>
    <dgm:pt modelId="{667883F9-1095-4F02-85FE-392DEE4DF40F}">
      <dgm:prSet/>
      <dgm:spPr/>
      <dgm:t>
        <a:bodyPr/>
        <a:lstStyle/>
        <a:p>
          <a:r>
            <a:rPr lang="en-GB" dirty="0"/>
            <a:t>Around £10 per month on bodywash and hair care</a:t>
          </a:r>
          <a:endParaRPr lang="en-US" dirty="0"/>
        </a:p>
      </dgm:t>
    </dgm:pt>
    <dgm:pt modelId="{5D0D730D-A2C0-4D15-843B-59EF7C5E08DF}" type="parTrans" cxnId="{38E9C9C0-6FFF-4392-BB97-93EEE4CF462F}">
      <dgm:prSet/>
      <dgm:spPr/>
      <dgm:t>
        <a:bodyPr/>
        <a:lstStyle/>
        <a:p>
          <a:endParaRPr lang="en-US"/>
        </a:p>
      </dgm:t>
    </dgm:pt>
    <dgm:pt modelId="{9C484809-FD7B-4C47-B118-C3ED6754AAA3}" type="sibTrans" cxnId="{38E9C9C0-6FFF-4392-BB97-93EEE4CF462F}">
      <dgm:prSet/>
      <dgm:spPr/>
      <dgm:t>
        <a:bodyPr/>
        <a:lstStyle/>
        <a:p>
          <a:endParaRPr lang="en-US"/>
        </a:p>
      </dgm:t>
    </dgm:pt>
    <dgm:pt modelId="{9FC2143D-33DB-4607-8CAC-CAB46A6EE9E4}">
      <dgm:prSet/>
      <dgm:spPr/>
      <dgm:t>
        <a:bodyPr/>
        <a:lstStyle/>
        <a:p>
          <a:r>
            <a:rPr lang="en-GB"/>
            <a:t>£6 on tooth care</a:t>
          </a:r>
          <a:endParaRPr lang="en-US"/>
        </a:p>
      </dgm:t>
    </dgm:pt>
    <dgm:pt modelId="{4F9D88C9-1E2D-4C28-B1CF-3D6E6986612E}" type="parTrans" cxnId="{4C7AE512-D869-4B05-8BB8-1197626D7A28}">
      <dgm:prSet/>
      <dgm:spPr/>
      <dgm:t>
        <a:bodyPr/>
        <a:lstStyle/>
        <a:p>
          <a:endParaRPr lang="en-US"/>
        </a:p>
      </dgm:t>
    </dgm:pt>
    <dgm:pt modelId="{968A26B2-F478-435D-BCF5-F9903345BE27}" type="sibTrans" cxnId="{4C7AE512-D869-4B05-8BB8-1197626D7A28}">
      <dgm:prSet/>
      <dgm:spPr/>
      <dgm:t>
        <a:bodyPr/>
        <a:lstStyle/>
        <a:p>
          <a:endParaRPr lang="en-US"/>
        </a:p>
      </dgm:t>
    </dgm:pt>
    <dgm:pt modelId="{411FF402-B5A4-4793-BD40-3C2FC80FBDC9}">
      <dgm:prSet/>
      <dgm:spPr/>
      <dgm:t>
        <a:bodyPr/>
        <a:lstStyle/>
        <a:p>
          <a:r>
            <a:rPr lang="en-GB"/>
            <a:t>Around £15 per month on household cleaning products</a:t>
          </a:r>
          <a:endParaRPr lang="en-US"/>
        </a:p>
      </dgm:t>
    </dgm:pt>
    <dgm:pt modelId="{D336B8CC-CE65-4024-9CDB-61B8D6E41F4E}" type="parTrans" cxnId="{3F75FF43-2B02-4E4F-BCE5-07D6AEDEB987}">
      <dgm:prSet/>
      <dgm:spPr/>
      <dgm:t>
        <a:bodyPr/>
        <a:lstStyle/>
        <a:p>
          <a:endParaRPr lang="en-US"/>
        </a:p>
      </dgm:t>
    </dgm:pt>
    <dgm:pt modelId="{EEC84CFB-9DF7-4ACC-8233-35757E575836}" type="sibTrans" cxnId="{3F75FF43-2B02-4E4F-BCE5-07D6AEDEB987}">
      <dgm:prSet/>
      <dgm:spPr/>
      <dgm:t>
        <a:bodyPr/>
        <a:lstStyle/>
        <a:p>
          <a:endParaRPr lang="en-US"/>
        </a:p>
      </dgm:t>
    </dgm:pt>
    <dgm:pt modelId="{67ABC86E-4F96-498D-9A6D-FBA0C8C84BDE}">
      <dgm:prSet/>
      <dgm:spPr/>
      <dgm:t>
        <a:bodyPr/>
        <a:lstStyle/>
        <a:p>
          <a:r>
            <a:rPr lang="en-GB"/>
            <a:t>Total of £139 per month on essentials</a:t>
          </a:r>
          <a:endParaRPr lang="en-US"/>
        </a:p>
      </dgm:t>
    </dgm:pt>
    <dgm:pt modelId="{A61DE668-9D9B-43E9-B81F-D344CFD5E0D8}" type="parTrans" cxnId="{6EAD2E8C-12ED-46F6-B6E0-5DB4A61EE53F}">
      <dgm:prSet/>
      <dgm:spPr/>
      <dgm:t>
        <a:bodyPr/>
        <a:lstStyle/>
        <a:p>
          <a:endParaRPr lang="en-US"/>
        </a:p>
      </dgm:t>
    </dgm:pt>
    <dgm:pt modelId="{4DF76F28-2B77-4851-AD61-E97EB76F8DAD}" type="sibTrans" cxnId="{6EAD2E8C-12ED-46F6-B6E0-5DB4A61EE53F}">
      <dgm:prSet/>
      <dgm:spPr/>
      <dgm:t>
        <a:bodyPr/>
        <a:lstStyle/>
        <a:p>
          <a:endParaRPr lang="en-US"/>
        </a:p>
      </dgm:t>
    </dgm:pt>
    <dgm:pt modelId="{39B1187C-3A68-4C44-946E-1E2E7EDB2C79}" type="pres">
      <dgm:prSet presAssocID="{57337FBB-1448-4BC9-A806-7FFAABAC0164}" presName="linear" presStyleCnt="0">
        <dgm:presLayoutVars>
          <dgm:dir/>
          <dgm:animLvl val="lvl"/>
          <dgm:resizeHandles val="exact"/>
        </dgm:presLayoutVars>
      </dgm:prSet>
      <dgm:spPr/>
    </dgm:pt>
    <dgm:pt modelId="{89A703FF-F6C5-44B5-8692-74BA45CC06C3}" type="pres">
      <dgm:prSet presAssocID="{54A3716C-1C36-40FD-8DB7-03552AD5FC3D}" presName="parentLin" presStyleCnt="0"/>
      <dgm:spPr/>
    </dgm:pt>
    <dgm:pt modelId="{ABEE4146-733F-49FC-8BE2-5502E2893801}" type="pres">
      <dgm:prSet presAssocID="{54A3716C-1C36-40FD-8DB7-03552AD5FC3D}" presName="parentLeftMargin" presStyleLbl="node1" presStyleIdx="0" presStyleCnt="6"/>
      <dgm:spPr/>
    </dgm:pt>
    <dgm:pt modelId="{B19A19DC-056C-4FC1-950B-56D7DB63D6C0}" type="pres">
      <dgm:prSet presAssocID="{54A3716C-1C36-40FD-8DB7-03552AD5FC3D}" presName="parentText" presStyleLbl="node1" presStyleIdx="0" presStyleCnt="6">
        <dgm:presLayoutVars>
          <dgm:chMax val="0"/>
          <dgm:bulletEnabled val="1"/>
        </dgm:presLayoutVars>
      </dgm:prSet>
      <dgm:spPr/>
    </dgm:pt>
    <dgm:pt modelId="{FA202A67-D738-4C71-9A6D-0E8682865A58}" type="pres">
      <dgm:prSet presAssocID="{54A3716C-1C36-40FD-8DB7-03552AD5FC3D}" presName="negativeSpace" presStyleCnt="0"/>
      <dgm:spPr/>
    </dgm:pt>
    <dgm:pt modelId="{AD9C8CD7-3E6F-440E-9757-D17A1C3990F5}" type="pres">
      <dgm:prSet presAssocID="{54A3716C-1C36-40FD-8DB7-03552AD5FC3D}" presName="childText" presStyleLbl="conFgAcc1" presStyleIdx="0" presStyleCnt="6">
        <dgm:presLayoutVars>
          <dgm:bulletEnabled val="1"/>
        </dgm:presLayoutVars>
      </dgm:prSet>
      <dgm:spPr/>
    </dgm:pt>
    <dgm:pt modelId="{4E0D5332-29BE-4C40-96B7-4006DCAE9E4F}" type="pres">
      <dgm:prSet presAssocID="{46A1B565-B76F-4E1E-B431-492C32545697}" presName="spaceBetweenRectangles" presStyleCnt="0"/>
      <dgm:spPr/>
    </dgm:pt>
    <dgm:pt modelId="{0EC237AF-72AB-4341-B2AE-E0FD4950A82A}" type="pres">
      <dgm:prSet presAssocID="{963EF96A-0E12-4049-A7E1-9790C082AC1D}" presName="parentLin" presStyleCnt="0"/>
      <dgm:spPr/>
    </dgm:pt>
    <dgm:pt modelId="{D5478BAC-52B1-4D3B-9DDF-0DAB051ED348}" type="pres">
      <dgm:prSet presAssocID="{963EF96A-0E12-4049-A7E1-9790C082AC1D}" presName="parentLeftMargin" presStyleLbl="node1" presStyleIdx="0" presStyleCnt="6"/>
      <dgm:spPr/>
    </dgm:pt>
    <dgm:pt modelId="{4A998258-085D-4E17-BFE7-5814424237F3}" type="pres">
      <dgm:prSet presAssocID="{963EF96A-0E12-4049-A7E1-9790C082AC1D}" presName="parentText" presStyleLbl="node1" presStyleIdx="1" presStyleCnt="6">
        <dgm:presLayoutVars>
          <dgm:chMax val="0"/>
          <dgm:bulletEnabled val="1"/>
        </dgm:presLayoutVars>
      </dgm:prSet>
      <dgm:spPr/>
    </dgm:pt>
    <dgm:pt modelId="{23A221E2-491A-4946-B48A-77A70F68C510}" type="pres">
      <dgm:prSet presAssocID="{963EF96A-0E12-4049-A7E1-9790C082AC1D}" presName="negativeSpace" presStyleCnt="0"/>
      <dgm:spPr/>
    </dgm:pt>
    <dgm:pt modelId="{5D8EE4D3-7945-4D78-9279-0AE7FCEA2F4B}" type="pres">
      <dgm:prSet presAssocID="{963EF96A-0E12-4049-A7E1-9790C082AC1D}" presName="childText" presStyleLbl="conFgAcc1" presStyleIdx="1" presStyleCnt="6">
        <dgm:presLayoutVars>
          <dgm:bulletEnabled val="1"/>
        </dgm:presLayoutVars>
      </dgm:prSet>
      <dgm:spPr/>
    </dgm:pt>
    <dgm:pt modelId="{E6EE024E-28BE-44ED-A34D-A3CA503F5CFA}" type="pres">
      <dgm:prSet presAssocID="{7D3BD199-9863-468A-9DFC-3B36D0350C09}" presName="spaceBetweenRectangles" presStyleCnt="0"/>
      <dgm:spPr/>
    </dgm:pt>
    <dgm:pt modelId="{0A000711-5730-4B83-B546-C4EBA159DDCF}" type="pres">
      <dgm:prSet presAssocID="{667883F9-1095-4F02-85FE-392DEE4DF40F}" presName="parentLin" presStyleCnt="0"/>
      <dgm:spPr/>
    </dgm:pt>
    <dgm:pt modelId="{B5A77031-702C-4720-9F73-F2CE86948255}" type="pres">
      <dgm:prSet presAssocID="{667883F9-1095-4F02-85FE-392DEE4DF40F}" presName="parentLeftMargin" presStyleLbl="node1" presStyleIdx="1" presStyleCnt="6"/>
      <dgm:spPr/>
    </dgm:pt>
    <dgm:pt modelId="{E15DE976-D87A-425B-B182-9E655692A26B}" type="pres">
      <dgm:prSet presAssocID="{667883F9-1095-4F02-85FE-392DEE4DF40F}" presName="parentText" presStyleLbl="node1" presStyleIdx="2" presStyleCnt="6">
        <dgm:presLayoutVars>
          <dgm:chMax val="0"/>
          <dgm:bulletEnabled val="1"/>
        </dgm:presLayoutVars>
      </dgm:prSet>
      <dgm:spPr/>
    </dgm:pt>
    <dgm:pt modelId="{E8FBA361-DDB3-4031-89C5-4E7B86FF3302}" type="pres">
      <dgm:prSet presAssocID="{667883F9-1095-4F02-85FE-392DEE4DF40F}" presName="negativeSpace" presStyleCnt="0"/>
      <dgm:spPr/>
    </dgm:pt>
    <dgm:pt modelId="{8A767974-06FF-41FD-9102-10A8B81B487E}" type="pres">
      <dgm:prSet presAssocID="{667883F9-1095-4F02-85FE-392DEE4DF40F}" presName="childText" presStyleLbl="conFgAcc1" presStyleIdx="2" presStyleCnt="6">
        <dgm:presLayoutVars>
          <dgm:bulletEnabled val="1"/>
        </dgm:presLayoutVars>
      </dgm:prSet>
      <dgm:spPr/>
    </dgm:pt>
    <dgm:pt modelId="{7F48CD8E-6A0C-4564-910D-0E17BB6538DE}" type="pres">
      <dgm:prSet presAssocID="{9C484809-FD7B-4C47-B118-C3ED6754AAA3}" presName="spaceBetweenRectangles" presStyleCnt="0"/>
      <dgm:spPr/>
    </dgm:pt>
    <dgm:pt modelId="{88FDA3CC-FD83-48E8-8C41-769B26237498}" type="pres">
      <dgm:prSet presAssocID="{9FC2143D-33DB-4607-8CAC-CAB46A6EE9E4}" presName="parentLin" presStyleCnt="0"/>
      <dgm:spPr/>
    </dgm:pt>
    <dgm:pt modelId="{1C6DE1FD-4243-4F92-B2E5-4B9C2A8B998A}" type="pres">
      <dgm:prSet presAssocID="{9FC2143D-33DB-4607-8CAC-CAB46A6EE9E4}" presName="parentLeftMargin" presStyleLbl="node1" presStyleIdx="2" presStyleCnt="6"/>
      <dgm:spPr/>
    </dgm:pt>
    <dgm:pt modelId="{52CB14B7-4AE4-47C0-9AE0-2E89B30A992D}" type="pres">
      <dgm:prSet presAssocID="{9FC2143D-33DB-4607-8CAC-CAB46A6EE9E4}" presName="parentText" presStyleLbl="node1" presStyleIdx="3" presStyleCnt="6">
        <dgm:presLayoutVars>
          <dgm:chMax val="0"/>
          <dgm:bulletEnabled val="1"/>
        </dgm:presLayoutVars>
      </dgm:prSet>
      <dgm:spPr/>
    </dgm:pt>
    <dgm:pt modelId="{6CE04050-D9FA-4F00-BFFA-451C8FC11993}" type="pres">
      <dgm:prSet presAssocID="{9FC2143D-33DB-4607-8CAC-CAB46A6EE9E4}" presName="negativeSpace" presStyleCnt="0"/>
      <dgm:spPr/>
    </dgm:pt>
    <dgm:pt modelId="{3F9D33A0-23A9-413A-83AB-D0D0336BC024}" type="pres">
      <dgm:prSet presAssocID="{9FC2143D-33DB-4607-8CAC-CAB46A6EE9E4}" presName="childText" presStyleLbl="conFgAcc1" presStyleIdx="3" presStyleCnt="6">
        <dgm:presLayoutVars>
          <dgm:bulletEnabled val="1"/>
        </dgm:presLayoutVars>
      </dgm:prSet>
      <dgm:spPr/>
    </dgm:pt>
    <dgm:pt modelId="{AF56540D-1406-4D54-98B5-469C63FC2763}" type="pres">
      <dgm:prSet presAssocID="{968A26B2-F478-435D-BCF5-F9903345BE27}" presName="spaceBetweenRectangles" presStyleCnt="0"/>
      <dgm:spPr/>
    </dgm:pt>
    <dgm:pt modelId="{01F56C7F-71C0-4BF5-9A60-7AF2CBB6B508}" type="pres">
      <dgm:prSet presAssocID="{411FF402-B5A4-4793-BD40-3C2FC80FBDC9}" presName="parentLin" presStyleCnt="0"/>
      <dgm:spPr/>
    </dgm:pt>
    <dgm:pt modelId="{5E8BE8D1-19D5-4BA7-BB4A-7D26CA2E9537}" type="pres">
      <dgm:prSet presAssocID="{411FF402-B5A4-4793-BD40-3C2FC80FBDC9}" presName="parentLeftMargin" presStyleLbl="node1" presStyleIdx="3" presStyleCnt="6"/>
      <dgm:spPr/>
    </dgm:pt>
    <dgm:pt modelId="{5D8F1AAD-B11D-4CFA-8D9A-117D62DB0FEA}" type="pres">
      <dgm:prSet presAssocID="{411FF402-B5A4-4793-BD40-3C2FC80FBDC9}" presName="parentText" presStyleLbl="node1" presStyleIdx="4" presStyleCnt="6">
        <dgm:presLayoutVars>
          <dgm:chMax val="0"/>
          <dgm:bulletEnabled val="1"/>
        </dgm:presLayoutVars>
      </dgm:prSet>
      <dgm:spPr/>
    </dgm:pt>
    <dgm:pt modelId="{97E94EF8-B28F-4CF9-9AF1-2D36A591C8F3}" type="pres">
      <dgm:prSet presAssocID="{411FF402-B5A4-4793-BD40-3C2FC80FBDC9}" presName="negativeSpace" presStyleCnt="0"/>
      <dgm:spPr/>
    </dgm:pt>
    <dgm:pt modelId="{2E0EE60B-C9CD-4C97-B4A4-17DF28BFE811}" type="pres">
      <dgm:prSet presAssocID="{411FF402-B5A4-4793-BD40-3C2FC80FBDC9}" presName="childText" presStyleLbl="conFgAcc1" presStyleIdx="4" presStyleCnt="6">
        <dgm:presLayoutVars>
          <dgm:bulletEnabled val="1"/>
        </dgm:presLayoutVars>
      </dgm:prSet>
      <dgm:spPr/>
    </dgm:pt>
    <dgm:pt modelId="{42DDAE53-FB2C-4974-8050-E6AD3E95FAC6}" type="pres">
      <dgm:prSet presAssocID="{EEC84CFB-9DF7-4ACC-8233-35757E575836}" presName="spaceBetweenRectangles" presStyleCnt="0"/>
      <dgm:spPr/>
    </dgm:pt>
    <dgm:pt modelId="{6A214754-2801-4274-BD6E-7091464E9C99}" type="pres">
      <dgm:prSet presAssocID="{67ABC86E-4F96-498D-9A6D-FBA0C8C84BDE}" presName="parentLin" presStyleCnt="0"/>
      <dgm:spPr/>
    </dgm:pt>
    <dgm:pt modelId="{43CF753F-480B-43D9-9F40-FBBCE2B7B753}" type="pres">
      <dgm:prSet presAssocID="{67ABC86E-4F96-498D-9A6D-FBA0C8C84BDE}" presName="parentLeftMargin" presStyleLbl="node1" presStyleIdx="4" presStyleCnt="6"/>
      <dgm:spPr/>
    </dgm:pt>
    <dgm:pt modelId="{5F4C9FDF-1AD1-4066-842A-07D6C996DEB2}" type="pres">
      <dgm:prSet presAssocID="{67ABC86E-4F96-498D-9A6D-FBA0C8C84BDE}" presName="parentText" presStyleLbl="node1" presStyleIdx="5" presStyleCnt="6">
        <dgm:presLayoutVars>
          <dgm:chMax val="0"/>
          <dgm:bulletEnabled val="1"/>
        </dgm:presLayoutVars>
      </dgm:prSet>
      <dgm:spPr/>
    </dgm:pt>
    <dgm:pt modelId="{496FD19D-EF09-487F-A10E-DEBA89221AE9}" type="pres">
      <dgm:prSet presAssocID="{67ABC86E-4F96-498D-9A6D-FBA0C8C84BDE}" presName="negativeSpace" presStyleCnt="0"/>
      <dgm:spPr/>
    </dgm:pt>
    <dgm:pt modelId="{E7B78772-5AA7-4BB5-9D39-E19AAA306D12}" type="pres">
      <dgm:prSet presAssocID="{67ABC86E-4F96-498D-9A6D-FBA0C8C84BDE}" presName="childText" presStyleLbl="conFgAcc1" presStyleIdx="5" presStyleCnt="6">
        <dgm:presLayoutVars>
          <dgm:bulletEnabled val="1"/>
        </dgm:presLayoutVars>
      </dgm:prSet>
      <dgm:spPr/>
    </dgm:pt>
  </dgm:ptLst>
  <dgm:cxnLst>
    <dgm:cxn modelId="{4C2F780D-336B-4B84-8CEF-05C9691542BE}" srcId="{54A3716C-1C36-40FD-8DB7-03552AD5FC3D}" destId="{BC7CE8CF-0203-413D-9151-AC9BF6CFB705}" srcOrd="3" destOrd="0" parTransId="{667DC66E-2A4C-45FA-8360-E3E030070A33}" sibTransId="{E3D37324-D756-43BD-B44C-69A18AFDDA34}"/>
    <dgm:cxn modelId="{04CDEE11-4295-4FF9-A673-6713F4C81542}" type="presOf" srcId="{805E447F-A6F2-421C-91F0-919A67092D93}" destId="{AD9C8CD7-3E6F-440E-9757-D17A1C3990F5}" srcOrd="0" destOrd="0" presId="urn:microsoft.com/office/officeart/2005/8/layout/list1"/>
    <dgm:cxn modelId="{4C7AE512-D869-4B05-8BB8-1197626D7A28}" srcId="{57337FBB-1448-4BC9-A806-7FFAABAC0164}" destId="{9FC2143D-33DB-4607-8CAC-CAB46A6EE9E4}" srcOrd="3" destOrd="0" parTransId="{4F9D88C9-1E2D-4C28-B1CF-3D6E6986612E}" sibTransId="{968A26B2-F478-435D-BCF5-F9903345BE27}"/>
    <dgm:cxn modelId="{23BC7E1A-8EC2-45D2-874B-6F0A0BB4E79A}" type="presOf" srcId="{411FF402-B5A4-4793-BD40-3C2FC80FBDC9}" destId="{5D8F1AAD-B11D-4CFA-8D9A-117D62DB0FEA}" srcOrd="1" destOrd="0" presId="urn:microsoft.com/office/officeart/2005/8/layout/list1"/>
    <dgm:cxn modelId="{371E991C-94C3-497E-8364-BFBD5E67BF01}" type="presOf" srcId="{667883F9-1095-4F02-85FE-392DEE4DF40F}" destId="{E15DE976-D87A-425B-B182-9E655692A26B}" srcOrd="1" destOrd="0" presId="urn:microsoft.com/office/officeart/2005/8/layout/list1"/>
    <dgm:cxn modelId="{5A601220-F5AF-4491-A3D2-5F74B53651F1}" type="presOf" srcId="{57337FBB-1448-4BC9-A806-7FFAABAC0164}" destId="{39B1187C-3A68-4C44-946E-1E2E7EDB2C79}" srcOrd="0" destOrd="0" presId="urn:microsoft.com/office/officeart/2005/8/layout/list1"/>
    <dgm:cxn modelId="{F9B62725-19A3-4553-BEC9-933ED497CADD}" srcId="{57337FBB-1448-4BC9-A806-7FFAABAC0164}" destId="{963EF96A-0E12-4049-A7E1-9790C082AC1D}" srcOrd="1" destOrd="0" parTransId="{73630388-8C72-4B59-9C2D-053437A6EC68}" sibTransId="{7D3BD199-9863-468A-9DFC-3B36D0350C09}"/>
    <dgm:cxn modelId="{1B9DC726-4AD7-4926-BDA6-8910810362AD}" type="presOf" srcId="{9239501B-05A5-4DEC-BECF-238BC6A0B633}" destId="{AD9C8CD7-3E6F-440E-9757-D17A1C3990F5}" srcOrd="0" destOrd="2" presId="urn:microsoft.com/office/officeart/2005/8/layout/list1"/>
    <dgm:cxn modelId="{680A0F31-A5E1-4854-919D-D8B5F2D76F7A}" srcId="{54A3716C-1C36-40FD-8DB7-03552AD5FC3D}" destId="{805E447F-A6F2-421C-91F0-919A67092D93}" srcOrd="0" destOrd="0" parTransId="{35D661A3-F424-4FAB-91C4-0271213B7358}" sibTransId="{5114F4B5-AAC3-4A9E-87EE-18C7A2556E62}"/>
    <dgm:cxn modelId="{C6331D32-189F-4072-8C9D-D75C33D8941E}" type="presOf" srcId="{9FC2143D-33DB-4607-8CAC-CAB46A6EE9E4}" destId="{1C6DE1FD-4243-4F92-B2E5-4B9C2A8B998A}" srcOrd="0" destOrd="0" presId="urn:microsoft.com/office/officeart/2005/8/layout/list1"/>
    <dgm:cxn modelId="{A89CB63F-6621-493E-82D1-8F4A5D27E975}" type="presOf" srcId="{67ABC86E-4F96-498D-9A6D-FBA0C8C84BDE}" destId="{5F4C9FDF-1AD1-4066-842A-07D6C996DEB2}" srcOrd="1" destOrd="0" presId="urn:microsoft.com/office/officeart/2005/8/layout/list1"/>
    <dgm:cxn modelId="{0DACB05D-EF8C-4419-9E9F-F7C8A701F68F}" type="presOf" srcId="{667883F9-1095-4F02-85FE-392DEE4DF40F}" destId="{B5A77031-702C-4720-9F73-F2CE86948255}" srcOrd="0" destOrd="0" presId="urn:microsoft.com/office/officeart/2005/8/layout/list1"/>
    <dgm:cxn modelId="{3F75FF43-2B02-4E4F-BCE5-07D6AEDEB987}" srcId="{57337FBB-1448-4BC9-A806-7FFAABAC0164}" destId="{411FF402-B5A4-4793-BD40-3C2FC80FBDC9}" srcOrd="4" destOrd="0" parTransId="{D336B8CC-CE65-4024-9CDB-61B8D6E41F4E}" sibTransId="{EEC84CFB-9DF7-4ACC-8233-35757E575836}"/>
    <dgm:cxn modelId="{DF7FF852-27A5-481B-A4E7-05B955E2FBDF}" type="presOf" srcId="{54A3716C-1C36-40FD-8DB7-03552AD5FC3D}" destId="{ABEE4146-733F-49FC-8BE2-5502E2893801}" srcOrd="0" destOrd="0" presId="urn:microsoft.com/office/officeart/2005/8/layout/list1"/>
    <dgm:cxn modelId="{FF534C86-1033-4061-B869-6E056042EA43}" type="presOf" srcId="{54A3716C-1C36-40FD-8DB7-03552AD5FC3D}" destId="{B19A19DC-056C-4FC1-950B-56D7DB63D6C0}" srcOrd="1" destOrd="0" presId="urn:microsoft.com/office/officeart/2005/8/layout/list1"/>
    <dgm:cxn modelId="{6EAD2E8C-12ED-46F6-B6E0-5DB4A61EE53F}" srcId="{57337FBB-1448-4BC9-A806-7FFAABAC0164}" destId="{67ABC86E-4F96-498D-9A6D-FBA0C8C84BDE}" srcOrd="5" destOrd="0" parTransId="{A61DE668-9D9B-43E9-B81F-D344CFD5E0D8}" sibTransId="{4DF76F28-2B77-4851-AD61-E97EB76F8DAD}"/>
    <dgm:cxn modelId="{E17C6994-3666-43A6-B6AD-8ADC1E6DBF94}" srcId="{54A3716C-1C36-40FD-8DB7-03552AD5FC3D}" destId="{497E8B4D-3D3C-4EA4-994E-825B24B6A798}" srcOrd="1" destOrd="0" parTransId="{89D5FC2C-ABE6-4AC3-98FC-EE8E926EEE1D}" sibTransId="{9F5A85E4-448E-4CA6-A976-33B80FC86CC3}"/>
    <dgm:cxn modelId="{2E621FA3-B0E5-4CCF-9F77-03155661C74A}" type="presOf" srcId="{963EF96A-0E12-4049-A7E1-9790C082AC1D}" destId="{D5478BAC-52B1-4D3B-9DDF-0DAB051ED348}" srcOrd="0" destOrd="0" presId="urn:microsoft.com/office/officeart/2005/8/layout/list1"/>
    <dgm:cxn modelId="{38E9C9C0-6FFF-4392-BB97-93EEE4CF462F}" srcId="{57337FBB-1448-4BC9-A806-7FFAABAC0164}" destId="{667883F9-1095-4F02-85FE-392DEE4DF40F}" srcOrd="2" destOrd="0" parTransId="{5D0D730D-A2C0-4D15-843B-59EF7C5E08DF}" sibTransId="{9C484809-FD7B-4C47-B118-C3ED6754AAA3}"/>
    <dgm:cxn modelId="{A54D24C2-38C6-42A2-B33B-DBDD6D33B3FC}" srcId="{54A3716C-1C36-40FD-8DB7-03552AD5FC3D}" destId="{9239501B-05A5-4DEC-BECF-238BC6A0B633}" srcOrd="2" destOrd="0" parTransId="{28FBF4E2-9A92-42F5-A53F-A19BFF8A3CC7}" sibTransId="{0DB26C9A-A146-45F5-951C-5DFDFB8431D0}"/>
    <dgm:cxn modelId="{E6D941C2-C517-4204-938D-4DEC9FF7CA0D}" srcId="{57337FBB-1448-4BC9-A806-7FFAABAC0164}" destId="{54A3716C-1C36-40FD-8DB7-03552AD5FC3D}" srcOrd="0" destOrd="0" parTransId="{BD6F3713-D658-43C8-A469-0E0A2D940FB3}" sibTransId="{46A1B565-B76F-4E1E-B431-492C32545697}"/>
    <dgm:cxn modelId="{E8C457C2-4D90-44C5-A8BA-03196C12C5E2}" type="presOf" srcId="{67ABC86E-4F96-498D-9A6D-FBA0C8C84BDE}" destId="{43CF753F-480B-43D9-9F40-FBBCE2B7B753}" srcOrd="0" destOrd="0" presId="urn:microsoft.com/office/officeart/2005/8/layout/list1"/>
    <dgm:cxn modelId="{022EAEC3-2E79-483C-8086-298EB66EBF97}" type="presOf" srcId="{9FC2143D-33DB-4607-8CAC-CAB46A6EE9E4}" destId="{52CB14B7-4AE4-47C0-9AE0-2E89B30A992D}" srcOrd="1" destOrd="0" presId="urn:microsoft.com/office/officeart/2005/8/layout/list1"/>
    <dgm:cxn modelId="{93D360D4-64DD-4294-AC6A-50975333468B}" type="presOf" srcId="{497E8B4D-3D3C-4EA4-994E-825B24B6A798}" destId="{AD9C8CD7-3E6F-440E-9757-D17A1C3990F5}" srcOrd="0" destOrd="1" presId="urn:microsoft.com/office/officeart/2005/8/layout/list1"/>
    <dgm:cxn modelId="{CCCF40D7-7132-469D-B1DD-430C12069F9F}" type="presOf" srcId="{BC7CE8CF-0203-413D-9151-AC9BF6CFB705}" destId="{AD9C8CD7-3E6F-440E-9757-D17A1C3990F5}" srcOrd="0" destOrd="3" presId="urn:microsoft.com/office/officeart/2005/8/layout/list1"/>
    <dgm:cxn modelId="{C5F218D8-AB5B-4512-882B-06B4402C8260}" type="presOf" srcId="{963EF96A-0E12-4049-A7E1-9790C082AC1D}" destId="{4A998258-085D-4E17-BFE7-5814424237F3}" srcOrd="1" destOrd="0" presId="urn:microsoft.com/office/officeart/2005/8/layout/list1"/>
    <dgm:cxn modelId="{61099AFC-F762-4F77-B721-232713C41DDF}" type="presOf" srcId="{411FF402-B5A4-4793-BD40-3C2FC80FBDC9}" destId="{5E8BE8D1-19D5-4BA7-BB4A-7D26CA2E9537}" srcOrd="0" destOrd="0" presId="urn:microsoft.com/office/officeart/2005/8/layout/list1"/>
    <dgm:cxn modelId="{69B93E9B-7A9C-4D7A-9524-AD8F25D242B7}" type="presParOf" srcId="{39B1187C-3A68-4C44-946E-1E2E7EDB2C79}" destId="{89A703FF-F6C5-44B5-8692-74BA45CC06C3}" srcOrd="0" destOrd="0" presId="urn:microsoft.com/office/officeart/2005/8/layout/list1"/>
    <dgm:cxn modelId="{B81BA0E3-46F5-4394-B226-A1354C89F823}" type="presParOf" srcId="{89A703FF-F6C5-44B5-8692-74BA45CC06C3}" destId="{ABEE4146-733F-49FC-8BE2-5502E2893801}" srcOrd="0" destOrd="0" presId="urn:microsoft.com/office/officeart/2005/8/layout/list1"/>
    <dgm:cxn modelId="{8FF0DB63-2E6D-4262-81C7-E8F0495859EC}" type="presParOf" srcId="{89A703FF-F6C5-44B5-8692-74BA45CC06C3}" destId="{B19A19DC-056C-4FC1-950B-56D7DB63D6C0}" srcOrd="1" destOrd="0" presId="urn:microsoft.com/office/officeart/2005/8/layout/list1"/>
    <dgm:cxn modelId="{6FD8FCCD-1615-401C-B5C3-5CFF03023E15}" type="presParOf" srcId="{39B1187C-3A68-4C44-946E-1E2E7EDB2C79}" destId="{FA202A67-D738-4C71-9A6D-0E8682865A58}" srcOrd="1" destOrd="0" presId="urn:microsoft.com/office/officeart/2005/8/layout/list1"/>
    <dgm:cxn modelId="{2654FACA-BE54-40EA-9DE6-ED58C9A52089}" type="presParOf" srcId="{39B1187C-3A68-4C44-946E-1E2E7EDB2C79}" destId="{AD9C8CD7-3E6F-440E-9757-D17A1C3990F5}" srcOrd="2" destOrd="0" presId="urn:microsoft.com/office/officeart/2005/8/layout/list1"/>
    <dgm:cxn modelId="{AD1A2BEA-1CC4-4619-85F3-97D108665C45}" type="presParOf" srcId="{39B1187C-3A68-4C44-946E-1E2E7EDB2C79}" destId="{4E0D5332-29BE-4C40-96B7-4006DCAE9E4F}" srcOrd="3" destOrd="0" presId="urn:microsoft.com/office/officeart/2005/8/layout/list1"/>
    <dgm:cxn modelId="{347AEA07-0303-46D7-917A-8182C17E12BA}" type="presParOf" srcId="{39B1187C-3A68-4C44-946E-1E2E7EDB2C79}" destId="{0EC237AF-72AB-4341-B2AE-E0FD4950A82A}" srcOrd="4" destOrd="0" presId="urn:microsoft.com/office/officeart/2005/8/layout/list1"/>
    <dgm:cxn modelId="{7815B198-2EA1-4CCB-8C19-BE8ACEEB4ED9}" type="presParOf" srcId="{0EC237AF-72AB-4341-B2AE-E0FD4950A82A}" destId="{D5478BAC-52B1-4D3B-9DDF-0DAB051ED348}" srcOrd="0" destOrd="0" presId="urn:microsoft.com/office/officeart/2005/8/layout/list1"/>
    <dgm:cxn modelId="{97CB737F-01DD-4544-93E9-FF21833D9DF9}" type="presParOf" srcId="{0EC237AF-72AB-4341-B2AE-E0FD4950A82A}" destId="{4A998258-085D-4E17-BFE7-5814424237F3}" srcOrd="1" destOrd="0" presId="urn:microsoft.com/office/officeart/2005/8/layout/list1"/>
    <dgm:cxn modelId="{0B2767C3-342B-4C6C-A57C-557C05A6405F}" type="presParOf" srcId="{39B1187C-3A68-4C44-946E-1E2E7EDB2C79}" destId="{23A221E2-491A-4946-B48A-77A70F68C510}" srcOrd="5" destOrd="0" presId="urn:microsoft.com/office/officeart/2005/8/layout/list1"/>
    <dgm:cxn modelId="{9128A806-E91B-4E7E-9E91-0791A2E9046B}" type="presParOf" srcId="{39B1187C-3A68-4C44-946E-1E2E7EDB2C79}" destId="{5D8EE4D3-7945-4D78-9279-0AE7FCEA2F4B}" srcOrd="6" destOrd="0" presId="urn:microsoft.com/office/officeart/2005/8/layout/list1"/>
    <dgm:cxn modelId="{8E8D2DD9-AA9D-4818-83E0-54D4BE724BD4}" type="presParOf" srcId="{39B1187C-3A68-4C44-946E-1E2E7EDB2C79}" destId="{E6EE024E-28BE-44ED-A34D-A3CA503F5CFA}" srcOrd="7" destOrd="0" presId="urn:microsoft.com/office/officeart/2005/8/layout/list1"/>
    <dgm:cxn modelId="{1BC5C210-4E6C-494B-82FE-952A3DC04076}" type="presParOf" srcId="{39B1187C-3A68-4C44-946E-1E2E7EDB2C79}" destId="{0A000711-5730-4B83-B546-C4EBA159DDCF}" srcOrd="8" destOrd="0" presId="urn:microsoft.com/office/officeart/2005/8/layout/list1"/>
    <dgm:cxn modelId="{DE78DFC1-4952-4E5A-80B6-6C0A9645FF01}" type="presParOf" srcId="{0A000711-5730-4B83-B546-C4EBA159DDCF}" destId="{B5A77031-702C-4720-9F73-F2CE86948255}" srcOrd="0" destOrd="0" presId="urn:microsoft.com/office/officeart/2005/8/layout/list1"/>
    <dgm:cxn modelId="{DF363D3F-DB03-49DF-8680-0EA1184D9FAC}" type="presParOf" srcId="{0A000711-5730-4B83-B546-C4EBA159DDCF}" destId="{E15DE976-D87A-425B-B182-9E655692A26B}" srcOrd="1" destOrd="0" presId="urn:microsoft.com/office/officeart/2005/8/layout/list1"/>
    <dgm:cxn modelId="{1B26B573-9E32-4973-8A22-D4FA2A6EA158}" type="presParOf" srcId="{39B1187C-3A68-4C44-946E-1E2E7EDB2C79}" destId="{E8FBA361-DDB3-4031-89C5-4E7B86FF3302}" srcOrd="9" destOrd="0" presId="urn:microsoft.com/office/officeart/2005/8/layout/list1"/>
    <dgm:cxn modelId="{95AEDB5B-D527-409A-BCCB-3820A2A9526A}" type="presParOf" srcId="{39B1187C-3A68-4C44-946E-1E2E7EDB2C79}" destId="{8A767974-06FF-41FD-9102-10A8B81B487E}" srcOrd="10" destOrd="0" presId="urn:microsoft.com/office/officeart/2005/8/layout/list1"/>
    <dgm:cxn modelId="{C777D927-1922-47EB-A501-D77DD70987DC}" type="presParOf" srcId="{39B1187C-3A68-4C44-946E-1E2E7EDB2C79}" destId="{7F48CD8E-6A0C-4564-910D-0E17BB6538DE}" srcOrd="11" destOrd="0" presId="urn:microsoft.com/office/officeart/2005/8/layout/list1"/>
    <dgm:cxn modelId="{F4EE9BA6-AA68-4169-B347-CBDC5E85C5A1}" type="presParOf" srcId="{39B1187C-3A68-4C44-946E-1E2E7EDB2C79}" destId="{88FDA3CC-FD83-48E8-8C41-769B26237498}" srcOrd="12" destOrd="0" presId="urn:microsoft.com/office/officeart/2005/8/layout/list1"/>
    <dgm:cxn modelId="{32103837-AA72-4FA6-82D8-B614E7AE2599}" type="presParOf" srcId="{88FDA3CC-FD83-48E8-8C41-769B26237498}" destId="{1C6DE1FD-4243-4F92-B2E5-4B9C2A8B998A}" srcOrd="0" destOrd="0" presId="urn:microsoft.com/office/officeart/2005/8/layout/list1"/>
    <dgm:cxn modelId="{29C6E763-2BD8-432C-9B9C-92215A3F64E8}" type="presParOf" srcId="{88FDA3CC-FD83-48E8-8C41-769B26237498}" destId="{52CB14B7-4AE4-47C0-9AE0-2E89B30A992D}" srcOrd="1" destOrd="0" presId="urn:microsoft.com/office/officeart/2005/8/layout/list1"/>
    <dgm:cxn modelId="{E647073A-1E70-4308-91B5-E6B370432FE3}" type="presParOf" srcId="{39B1187C-3A68-4C44-946E-1E2E7EDB2C79}" destId="{6CE04050-D9FA-4F00-BFFA-451C8FC11993}" srcOrd="13" destOrd="0" presId="urn:microsoft.com/office/officeart/2005/8/layout/list1"/>
    <dgm:cxn modelId="{A07B70EB-3903-4196-9477-BBA05622E473}" type="presParOf" srcId="{39B1187C-3A68-4C44-946E-1E2E7EDB2C79}" destId="{3F9D33A0-23A9-413A-83AB-D0D0336BC024}" srcOrd="14" destOrd="0" presId="urn:microsoft.com/office/officeart/2005/8/layout/list1"/>
    <dgm:cxn modelId="{D91733D1-4C27-417A-8634-BF105A5D863F}" type="presParOf" srcId="{39B1187C-3A68-4C44-946E-1E2E7EDB2C79}" destId="{AF56540D-1406-4D54-98B5-469C63FC2763}" srcOrd="15" destOrd="0" presId="urn:microsoft.com/office/officeart/2005/8/layout/list1"/>
    <dgm:cxn modelId="{91389A8D-2B79-4D32-9B43-AB353DC31311}" type="presParOf" srcId="{39B1187C-3A68-4C44-946E-1E2E7EDB2C79}" destId="{01F56C7F-71C0-4BF5-9A60-7AF2CBB6B508}" srcOrd="16" destOrd="0" presId="urn:microsoft.com/office/officeart/2005/8/layout/list1"/>
    <dgm:cxn modelId="{2F9AD3B4-8E56-4339-B3DF-13F622831C51}" type="presParOf" srcId="{01F56C7F-71C0-4BF5-9A60-7AF2CBB6B508}" destId="{5E8BE8D1-19D5-4BA7-BB4A-7D26CA2E9537}" srcOrd="0" destOrd="0" presId="urn:microsoft.com/office/officeart/2005/8/layout/list1"/>
    <dgm:cxn modelId="{95C321C1-7D02-4254-908A-2CC6B0C3877F}" type="presParOf" srcId="{01F56C7F-71C0-4BF5-9A60-7AF2CBB6B508}" destId="{5D8F1AAD-B11D-4CFA-8D9A-117D62DB0FEA}" srcOrd="1" destOrd="0" presId="urn:microsoft.com/office/officeart/2005/8/layout/list1"/>
    <dgm:cxn modelId="{37DE052E-E014-48FD-89DC-F89A07FE0D50}" type="presParOf" srcId="{39B1187C-3A68-4C44-946E-1E2E7EDB2C79}" destId="{97E94EF8-B28F-4CF9-9AF1-2D36A591C8F3}" srcOrd="17" destOrd="0" presId="urn:microsoft.com/office/officeart/2005/8/layout/list1"/>
    <dgm:cxn modelId="{F6AB80FC-56B5-4E33-A9BE-4F4E10F52931}" type="presParOf" srcId="{39B1187C-3A68-4C44-946E-1E2E7EDB2C79}" destId="{2E0EE60B-C9CD-4C97-B4A4-17DF28BFE811}" srcOrd="18" destOrd="0" presId="urn:microsoft.com/office/officeart/2005/8/layout/list1"/>
    <dgm:cxn modelId="{60973CF9-5D55-4C3E-865B-D543BD2A4D65}" type="presParOf" srcId="{39B1187C-3A68-4C44-946E-1E2E7EDB2C79}" destId="{42DDAE53-FB2C-4974-8050-E6AD3E95FAC6}" srcOrd="19" destOrd="0" presId="urn:microsoft.com/office/officeart/2005/8/layout/list1"/>
    <dgm:cxn modelId="{65A3CCE2-627C-4180-848B-D8DE3A0251A9}" type="presParOf" srcId="{39B1187C-3A68-4C44-946E-1E2E7EDB2C79}" destId="{6A214754-2801-4274-BD6E-7091464E9C99}" srcOrd="20" destOrd="0" presId="urn:microsoft.com/office/officeart/2005/8/layout/list1"/>
    <dgm:cxn modelId="{D83CF412-714D-4563-B729-97E48C15FE84}" type="presParOf" srcId="{6A214754-2801-4274-BD6E-7091464E9C99}" destId="{43CF753F-480B-43D9-9F40-FBBCE2B7B753}" srcOrd="0" destOrd="0" presId="urn:microsoft.com/office/officeart/2005/8/layout/list1"/>
    <dgm:cxn modelId="{0CEE3900-498F-4E80-A1A6-288F95DBD6A6}" type="presParOf" srcId="{6A214754-2801-4274-BD6E-7091464E9C99}" destId="{5F4C9FDF-1AD1-4066-842A-07D6C996DEB2}" srcOrd="1" destOrd="0" presId="urn:microsoft.com/office/officeart/2005/8/layout/list1"/>
    <dgm:cxn modelId="{9700A73F-AEDC-4CDD-BCE9-0857AB70AB7D}" type="presParOf" srcId="{39B1187C-3A68-4C44-946E-1E2E7EDB2C79}" destId="{496FD19D-EF09-487F-A10E-DEBA89221AE9}" srcOrd="21" destOrd="0" presId="urn:microsoft.com/office/officeart/2005/8/layout/list1"/>
    <dgm:cxn modelId="{5CC9827E-78A3-4B5F-821A-5DF9572871A8}" type="presParOf" srcId="{39B1187C-3A68-4C44-946E-1E2E7EDB2C79}" destId="{E7B78772-5AA7-4BB5-9D39-E19AAA306D1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AB623F-4DAE-46FB-BDC7-1F441662C7B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4477A4-D4AC-444C-87E3-95D430E6C0D4}">
      <dgm:prSet/>
      <dgm:spPr/>
      <dgm:t>
        <a:bodyPr/>
        <a:lstStyle/>
        <a:p>
          <a:r>
            <a:rPr lang="en-GB"/>
            <a:t>Lets say we are 23yrs, living in shared accommodation with bills included</a:t>
          </a:r>
          <a:endParaRPr lang="en-US"/>
        </a:p>
      </dgm:t>
    </dgm:pt>
    <dgm:pt modelId="{40AA2245-9EBA-4E49-A49E-BC8044BE9B41}" type="parTrans" cxnId="{843652BE-3A1A-447D-9414-B53C374A39C8}">
      <dgm:prSet/>
      <dgm:spPr/>
      <dgm:t>
        <a:bodyPr/>
        <a:lstStyle/>
        <a:p>
          <a:endParaRPr lang="en-US"/>
        </a:p>
      </dgm:t>
    </dgm:pt>
    <dgm:pt modelId="{BFCDC3C6-2286-4C00-801C-40931E721A33}" type="sibTrans" cxnId="{843652BE-3A1A-447D-9414-B53C374A39C8}">
      <dgm:prSet/>
      <dgm:spPr/>
      <dgm:t>
        <a:bodyPr/>
        <a:lstStyle/>
        <a:p>
          <a:endParaRPr lang="en-US"/>
        </a:p>
      </dgm:t>
    </dgm:pt>
    <dgm:pt modelId="{5C0E8588-647E-4482-A8B0-052B4F78DD4A}">
      <dgm:prSet/>
      <dgm:spPr/>
      <dgm:t>
        <a:bodyPr/>
        <a:lstStyle/>
        <a:p>
          <a:r>
            <a:rPr lang="en-GB"/>
            <a:t>Total Income = £1,220.00</a:t>
          </a:r>
          <a:endParaRPr lang="en-US"/>
        </a:p>
      </dgm:t>
    </dgm:pt>
    <dgm:pt modelId="{D3F98D6A-89CA-43B7-BEFD-EAF49128B594}" type="parTrans" cxnId="{09F2CB15-D6F1-4A00-AB85-C3C904239E57}">
      <dgm:prSet/>
      <dgm:spPr/>
      <dgm:t>
        <a:bodyPr/>
        <a:lstStyle/>
        <a:p>
          <a:endParaRPr lang="en-US"/>
        </a:p>
      </dgm:t>
    </dgm:pt>
    <dgm:pt modelId="{6E12602D-B7BD-4562-BCB2-D181C0997A50}" type="sibTrans" cxnId="{09F2CB15-D6F1-4A00-AB85-C3C904239E57}">
      <dgm:prSet/>
      <dgm:spPr/>
      <dgm:t>
        <a:bodyPr/>
        <a:lstStyle/>
        <a:p>
          <a:endParaRPr lang="en-US"/>
        </a:p>
      </dgm:t>
    </dgm:pt>
    <dgm:pt modelId="{2F954BA7-E711-46CB-9989-55114A6EABF6}">
      <dgm:prSet/>
      <dgm:spPr/>
      <dgm:t>
        <a:bodyPr/>
        <a:lstStyle/>
        <a:p>
          <a:r>
            <a:rPr lang="en-GB"/>
            <a:t>Rent - £527</a:t>
          </a:r>
          <a:endParaRPr lang="en-US"/>
        </a:p>
      </dgm:t>
    </dgm:pt>
    <dgm:pt modelId="{AD3653DF-ECE9-4A49-AEA3-CF4254835945}" type="parTrans" cxnId="{88256EEA-4E9D-4C3B-B2D3-E67FD600E20A}">
      <dgm:prSet/>
      <dgm:spPr/>
      <dgm:t>
        <a:bodyPr/>
        <a:lstStyle/>
        <a:p>
          <a:endParaRPr lang="en-US"/>
        </a:p>
      </dgm:t>
    </dgm:pt>
    <dgm:pt modelId="{B0C2A109-0C7B-455F-A130-81B2A6B7EAB8}" type="sibTrans" cxnId="{88256EEA-4E9D-4C3B-B2D3-E67FD600E20A}">
      <dgm:prSet/>
      <dgm:spPr/>
      <dgm:t>
        <a:bodyPr/>
        <a:lstStyle/>
        <a:p>
          <a:endParaRPr lang="en-US"/>
        </a:p>
      </dgm:t>
    </dgm:pt>
    <dgm:pt modelId="{0B9FE977-8489-4889-923C-A39DF63448C3}">
      <dgm:prSet/>
      <dgm:spPr/>
      <dgm:t>
        <a:bodyPr/>
        <a:lstStyle/>
        <a:p>
          <a:r>
            <a:rPr lang="en-GB"/>
            <a:t>Phone/Netflix/Insurance - £43</a:t>
          </a:r>
          <a:endParaRPr lang="en-US"/>
        </a:p>
      </dgm:t>
    </dgm:pt>
    <dgm:pt modelId="{401AB84D-9868-4E04-96D2-03C96D822F95}" type="parTrans" cxnId="{31FE70B5-6D65-40F0-8B5B-A1BA736A2EF8}">
      <dgm:prSet/>
      <dgm:spPr/>
      <dgm:t>
        <a:bodyPr/>
        <a:lstStyle/>
        <a:p>
          <a:endParaRPr lang="en-US"/>
        </a:p>
      </dgm:t>
    </dgm:pt>
    <dgm:pt modelId="{E5AD3AFD-AB7E-482F-83F7-C0DB85D2FF35}" type="sibTrans" cxnId="{31FE70B5-6D65-40F0-8B5B-A1BA736A2EF8}">
      <dgm:prSet/>
      <dgm:spPr/>
      <dgm:t>
        <a:bodyPr/>
        <a:lstStyle/>
        <a:p>
          <a:endParaRPr lang="en-US"/>
        </a:p>
      </dgm:t>
    </dgm:pt>
    <dgm:pt modelId="{0968EC6A-F64F-4DE0-93EC-D9B4BB5829F9}">
      <dgm:prSet/>
      <dgm:spPr/>
      <dgm:t>
        <a:bodyPr/>
        <a:lstStyle/>
        <a:p>
          <a:r>
            <a:rPr lang="en-GB"/>
            <a:t>Essentials - £139</a:t>
          </a:r>
          <a:endParaRPr lang="en-US"/>
        </a:p>
      </dgm:t>
    </dgm:pt>
    <dgm:pt modelId="{968EA9C3-3F9D-48AD-B939-F06E0749EC51}" type="parTrans" cxnId="{93E92373-7E7E-4F6B-AF8D-CD5507074E41}">
      <dgm:prSet/>
      <dgm:spPr/>
      <dgm:t>
        <a:bodyPr/>
        <a:lstStyle/>
        <a:p>
          <a:endParaRPr lang="en-US"/>
        </a:p>
      </dgm:t>
    </dgm:pt>
    <dgm:pt modelId="{8D11EE22-2E82-4D55-83B6-92113F9D4D9E}" type="sibTrans" cxnId="{93E92373-7E7E-4F6B-AF8D-CD5507074E41}">
      <dgm:prSet/>
      <dgm:spPr/>
      <dgm:t>
        <a:bodyPr/>
        <a:lstStyle/>
        <a:p>
          <a:endParaRPr lang="en-US"/>
        </a:p>
      </dgm:t>
    </dgm:pt>
    <dgm:pt modelId="{9307AA87-8C79-4865-A008-72EDCDA13894}">
      <dgm:prSet/>
      <dgm:spPr/>
      <dgm:t>
        <a:bodyPr/>
        <a:lstStyle/>
        <a:p>
          <a:r>
            <a:rPr lang="en-GB"/>
            <a:t>TOTAL OUTGOINGS = £709.00</a:t>
          </a:r>
          <a:endParaRPr lang="en-US"/>
        </a:p>
      </dgm:t>
    </dgm:pt>
    <dgm:pt modelId="{E49787A1-92E1-40AF-AE5B-AAD073B9DC28}" type="parTrans" cxnId="{08B0FD15-6C5F-4000-9497-3B2CC98A3FF4}">
      <dgm:prSet/>
      <dgm:spPr/>
      <dgm:t>
        <a:bodyPr/>
        <a:lstStyle/>
        <a:p>
          <a:endParaRPr lang="en-US"/>
        </a:p>
      </dgm:t>
    </dgm:pt>
    <dgm:pt modelId="{F611CAE4-6BEF-4F5F-848F-F80FB7663CF1}" type="sibTrans" cxnId="{08B0FD15-6C5F-4000-9497-3B2CC98A3FF4}">
      <dgm:prSet/>
      <dgm:spPr/>
      <dgm:t>
        <a:bodyPr/>
        <a:lstStyle/>
        <a:p>
          <a:endParaRPr lang="en-US"/>
        </a:p>
      </dgm:t>
    </dgm:pt>
    <dgm:pt modelId="{1AF7B8ED-575C-4144-8691-D34A7EE4AB77}">
      <dgm:prSet/>
      <dgm:spPr/>
      <dgm:t>
        <a:bodyPr/>
        <a:lstStyle/>
        <a:p>
          <a:r>
            <a:rPr lang="en-GB"/>
            <a:t>TOTAL REMAINING = £511.00</a:t>
          </a:r>
          <a:endParaRPr lang="en-US"/>
        </a:p>
      </dgm:t>
    </dgm:pt>
    <dgm:pt modelId="{7CD286DB-E249-471D-AC9A-AE9D7A709011}" type="parTrans" cxnId="{DFF4B2D5-268F-43D5-9001-04953EC9B903}">
      <dgm:prSet/>
      <dgm:spPr/>
      <dgm:t>
        <a:bodyPr/>
        <a:lstStyle/>
        <a:p>
          <a:endParaRPr lang="en-US"/>
        </a:p>
      </dgm:t>
    </dgm:pt>
    <dgm:pt modelId="{7200BAC4-A787-419C-B4D5-FE7C8B16275A}" type="sibTrans" cxnId="{DFF4B2D5-268F-43D5-9001-04953EC9B903}">
      <dgm:prSet/>
      <dgm:spPr/>
      <dgm:t>
        <a:bodyPr/>
        <a:lstStyle/>
        <a:p>
          <a:endParaRPr lang="en-US"/>
        </a:p>
      </dgm:t>
    </dgm:pt>
    <dgm:pt modelId="{0F11B14A-A9F3-420B-88E1-FDB455F2A99A}" type="pres">
      <dgm:prSet presAssocID="{B2AB623F-4DAE-46FB-BDC7-1F441662C7BD}" presName="linear" presStyleCnt="0">
        <dgm:presLayoutVars>
          <dgm:animLvl val="lvl"/>
          <dgm:resizeHandles val="exact"/>
        </dgm:presLayoutVars>
      </dgm:prSet>
      <dgm:spPr/>
    </dgm:pt>
    <dgm:pt modelId="{88418431-C1F4-4EA7-811C-55D63B36BA34}" type="pres">
      <dgm:prSet presAssocID="{644477A4-D4AC-444C-87E3-95D430E6C0D4}" presName="parentText" presStyleLbl="node1" presStyleIdx="0" presStyleCnt="5">
        <dgm:presLayoutVars>
          <dgm:chMax val="0"/>
          <dgm:bulletEnabled val="1"/>
        </dgm:presLayoutVars>
      </dgm:prSet>
      <dgm:spPr/>
    </dgm:pt>
    <dgm:pt modelId="{604FD484-59F6-4AD1-B99A-9A9FC5F63C5D}" type="pres">
      <dgm:prSet presAssocID="{BFCDC3C6-2286-4C00-801C-40931E721A33}" presName="spacer" presStyleCnt="0"/>
      <dgm:spPr/>
    </dgm:pt>
    <dgm:pt modelId="{D87B5D9B-7791-4613-9159-D6651AF6D97B}" type="pres">
      <dgm:prSet presAssocID="{5C0E8588-647E-4482-A8B0-052B4F78DD4A}" presName="parentText" presStyleLbl="node1" presStyleIdx="1" presStyleCnt="5">
        <dgm:presLayoutVars>
          <dgm:chMax val="0"/>
          <dgm:bulletEnabled val="1"/>
        </dgm:presLayoutVars>
      </dgm:prSet>
      <dgm:spPr/>
    </dgm:pt>
    <dgm:pt modelId="{AD69F7C1-0A53-41B5-89AB-05EC1223A176}" type="pres">
      <dgm:prSet presAssocID="{6E12602D-B7BD-4562-BCB2-D181C0997A50}" presName="spacer" presStyleCnt="0"/>
      <dgm:spPr/>
    </dgm:pt>
    <dgm:pt modelId="{8989D295-2193-4644-B24A-E6BF0EFAA976}" type="pres">
      <dgm:prSet presAssocID="{2F954BA7-E711-46CB-9989-55114A6EABF6}" presName="parentText" presStyleLbl="node1" presStyleIdx="2" presStyleCnt="5">
        <dgm:presLayoutVars>
          <dgm:chMax val="0"/>
          <dgm:bulletEnabled val="1"/>
        </dgm:presLayoutVars>
      </dgm:prSet>
      <dgm:spPr/>
    </dgm:pt>
    <dgm:pt modelId="{529F82E9-75F7-4795-9977-C097AD4CF47B}" type="pres">
      <dgm:prSet presAssocID="{B0C2A109-0C7B-455F-A130-81B2A6B7EAB8}" presName="spacer" presStyleCnt="0"/>
      <dgm:spPr/>
    </dgm:pt>
    <dgm:pt modelId="{6164B0CA-CF28-488A-AA7F-81B56673ECFF}" type="pres">
      <dgm:prSet presAssocID="{0B9FE977-8489-4889-923C-A39DF63448C3}" presName="parentText" presStyleLbl="node1" presStyleIdx="3" presStyleCnt="5">
        <dgm:presLayoutVars>
          <dgm:chMax val="0"/>
          <dgm:bulletEnabled val="1"/>
        </dgm:presLayoutVars>
      </dgm:prSet>
      <dgm:spPr/>
    </dgm:pt>
    <dgm:pt modelId="{DD5CC16C-4EEA-418C-BA37-2E3ABE372413}" type="pres">
      <dgm:prSet presAssocID="{E5AD3AFD-AB7E-482F-83F7-C0DB85D2FF35}" presName="spacer" presStyleCnt="0"/>
      <dgm:spPr/>
    </dgm:pt>
    <dgm:pt modelId="{57A39065-1075-44C5-9291-07188FCACBCF}" type="pres">
      <dgm:prSet presAssocID="{0968EC6A-F64F-4DE0-93EC-D9B4BB5829F9}" presName="parentText" presStyleLbl="node1" presStyleIdx="4" presStyleCnt="5">
        <dgm:presLayoutVars>
          <dgm:chMax val="0"/>
          <dgm:bulletEnabled val="1"/>
        </dgm:presLayoutVars>
      </dgm:prSet>
      <dgm:spPr/>
    </dgm:pt>
    <dgm:pt modelId="{98A78979-B8FA-4E60-878F-C64D0448C193}" type="pres">
      <dgm:prSet presAssocID="{0968EC6A-F64F-4DE0-93EC-D9B4BB5829F9}" presName="childText" presStyleLbl="revTx" presStyleIdx="0" presStyleCnt="1">
        <dgm:presLayoutVars>
          <dgm:bulletEnabled val="1"/>
        </dgm:presLayoutVars>
      </dgm:prSet>
      <dgm:spPr/>
    </dgm:pt>
  </dgm:ptLst>
  <dgm:cxnLst>
    <dgm:cxn modelId="{09F2CB15-D6F1-4A00-AB85-C3C904239E57}" srcId="{B2AB623F-4DAE-46FB-BDC7-1F441662C7BD}" destId="{5C0E8588-647E-4482-A8B0-052B4F78DD4A}" srcOrd="1" destOrd="0" parTransId="{D3F98D6A-89CA-43B7-BEFD-EAF49128B594}" sibTransId="{6E12602D-B7BD-4562-BCB2-D181C0997A50}"/>
    <dgm:cxn modelId="{08B0FD15-6C5F-4000-9497-3B2CC98A3FF4}" srcId="{0968EC6A-F64F-4DE0-93EC-D9B4BB5829F9}" destId="{9307AA87-8C79-4865-A008-72EDCDA13894}" srcOrd="0" destOrd="0" parTransId="{E49787A1-92E1-40AF-AE5B-AAD073B9DC28}" sibTransId="{F611CAE4-6BEF-4F5F-848F-F80FB7663CF1}"/>
    <dgm:cxn modelId="{5A808817-411F-4BD5-B0E3-7A48D7607A36}" type="presOf" srcId="{9307AA87-8C79-4865-A008-72EDCDA13894}" destId="{98A78979-B8FA-4E60-878F-C64D0448C193}" srcOrd="0" destOrd="0" presId="urn:microsoft.com/office/officeart/2005/8/layout/vList2"/>
    <dgm:cxn modelId="{04C43C47-3A65-4357-B9F6-F9B6B30DC42E}" type="presOf" srcId="{2F954BA7-E711-46CB-9989-55114A6EABF6}" destId="{8989D295-2193-4644-B24A-E6BF0EFAA976}" srcOrd="0" destOrd="0" presId="urn:microsoft.com/office/officeart/2005/8/layout/vList2"/>
    <dgm:cxn modelId="{F75BB46C-4CCC-4679-B0EE-1B4642AFE704}" type="presOf" srcId="{0968EC6A-F64F-4DE0-93EC-D9B4BB5829F9}" destId="{57A39065-1075-44C5-9291-07188FCACBCF}" srcOrd="0" destOrd="0" presId="urn:microsoft.com/office/officeart/2005/8/layout/vList2"/>
    <dgm:cxn modelId="{93E92373-7E7E-4F6B-AF8D-CD5507074E41}" srcId="{B2AB623F-4DAE-46FB-BDC7-1F441662C7BD}" destId="{0968EC6A-F64F-4DE0-93EC-D9B4BB5829F9}" srcOrd="4" destOrd="0" parTransId="{968EA9C3-3F9D-48AD-B939-F06E0749EC51}" sibTransId="{8D11EE22-2E82-4D55-83B6-92113F9D4D9E}"/>
    <dgm:cxn modelId="{3D65C994-31F1-4E49-A5A3-E76135005AC2}" type="presOf" srcId="{5C0E8588-647E-4482-A8B0-052B4F78DD4A}" destId="{D87B5D9B-7791-4613-9159-D6651AF6D97B}" srcOrd="0" destOrd="0" presId="urn:microsoft.com/office/officeart/2005/8/layout/vList2"/>
    <dgm:cxn modelId="{93B29395-AD13-4A9B-A6EA-EFE36982DB57}" type="presOf" srcId="{644477A4-D4AC-444C-87E3-95D430E6C0D4}" destId="{88418431-C1F4-4EA7-811C-55D63B36BA34}" srcOrd="0" destOrd="0" presId="urn:microsoft.com/office/officeart/2005/8/layout/vList2"/>
    <dgm:cxn modelId="{31FE70B5-6D65-40F0-8B5B-A1BA736A2EF8}" srcId="{B2AB623F-4DAE-46FB-BDC7-1F441662C7BD}" destId="{0B9FE977-8489-4889-923C-A39DF63448C3}" srcOrd="3" destOrd="0" parTransId="{401AB84D-9868-4E04-96D2-03C96D822F95}" sibTransId="{E5AD3AFD-AB7E-482F-83F7-C0DB85D2FF35}"/>
    <dgm:cxn modelId="{5EE854B6-3F63-4A51-B825-5DFB28C972C2}" type="presOf" srcId="{B2AB623F-4DAE-46FB-BDC7-1F441662C7BD}" destId="{0F11B14A-A9F3-420B-88E1-FDB455F2A99A}" srcOrd="0" destOrd="0" presId="urn:microsoft.com/office/officeart/2005/8/layout/vList2"/>
    <dgm:cxn modelId="{843652BE-3A1A-447D-9414-B53C374A39C8}" srcId="{B2AB623F-4DAE-46FB-BDC7-1F441662C7BD}" destId="{644477A4-D4AC-444C-87E3-95D430E6C0D4}" srcOrd="0" destOrd="0" parTransId="{40AA2245-9EBA-4E49-A49E-BC8044BE9B41}" sibTransId="{BFCDC3C6-2286-4C00-801C-40931E721A33}"/>
    <dgm:cxn modelId="{4D1DA5CD-7920-4A7A-8BE6-5BC33DE380C0}" type="presOf" srcId="{0B9FE977-8489-4889-923C-A39DF63448C3}" destId="{6164B0CA-CF28-488A-AA7F-81B56673ECFF}" srcOrd="0" destOrd="0" presId="urn:microsoft.com/office/officeart/2005/8/layout/vList2"/>
    <dgm:cxn modelId="{DFF4B2D5-268F-43D5-9001-04953EC9B903}" srcId="{0968EC6A-F64F-4DE0-93EC-D9B4BB5829F9}" destId="{1AF7B8ED-575C-4144-8691-D34A7EE4AB77}" srcOrd="1" destOrd="0" parTransId="{7CD286DB-E249-471D-AC9A-AE9D7A709011}" sibTransId="{7200BAC4-A787-419C-B4D5-FE7C8B16275A}"/>
    <dgm:cxn modelId="{88256EEA-4E9D-4C3B-B2D3-E67FD600E20A}" srcId="{B2AB623F-4DAE-46FB-BDC7-1F441662C7BD}" destId="{2F954BA7-E711-46CB-9989-55114A6EABF6}" srcOrd="2" destOrd="0" parTransId="{AD3653DF-ECE9-4A49-AEA3-CF4254835945}" sibTransId="{B0C2A109-0C7B-455F-A130-81B2A6B7EAB8}"/>
    <dgm:cxn modelId="{95C637FA-1572-4E67-91B5-6C7F3E1284D4}" type="presOf" srcId="{1AF7B8ED-575C-4144-8691-D34A7EE4AB77}" destId="{98A78979-B8FA-4E60-878F-C64D0448C193}" srcOrd="0" destOrd="1" presId="urn:microsoft.com/office/officeart/2005/8/layout/vList2"/>
    <dgm:cxn modelId="{5E2BF380-C98E-47C3-BE9C-0F3F94432626}" type="presParOf" srcId="{0F11B14A-A9F3-420B-88E1-FDB455F2A99A}" destId="{88418431-C1F4-4EA7-811C-55D63B36BA34}" srcOrd="0" destOrd="0" presId="urn:microsoft.com/office/officeart/2005/8/layout/vList2"/>
    <dgm:cxn modelId="{AFF69586-9C80-4CAC-B885-A058AA013E04}" type="presParOf" srcId="{0F11B14A-A9F3-420B-88E1-FDB455F2A99A}" destId="{604FD484-59F6-4AD1-B99A-9A9FC5F63C5D}" srcOrd="1" destOrd="0" presId="urn:microsoft.com/office/officeart/2005/8/layout/vList2"/>
    <dgm:cxn modelId="{7A74BC8D-7CF1-45E6-AA77-A1E2B26FDD39}" type="presParOf" srcId="{0F11B14A-A9F3-420B-88E1-FDB455F2A99A}" destId="{D87B5D9B-7791-4613-9159-D6651AF6D97B}" srcOrd="2" destOrd="0" presId="urn:microsoft.com/office/officeart/2005/8/layout/vList2"/>
    <dgm:cxn modelId="{95C1BD0B-C474-4EA3-9A61-61C18F18A439}" type="presParOf" srcId="{0F11B14A-A9F3-420B-88E1-FDB455F2A99A}" destId="{AD69F7C1-0A53-41B5-89AB-05EC1223A176}" srcOrd="3" destOrd="0" presId="urn:microsoft.com/office/officeart/2005/8/layout/vList2"/>
    <dgm:cxn modelId="{F3B52E90-386D-4C80-B6B9-10AEA3614E48}" type="presParOf" srcId="{0F11B14A-A9F3-420B-88E1-FDB455F2A99A}" destId="{8989D295-2193-4644-B24A-E6BF0EFAA976}" srcOrd="4" destOrd="0" presId="urn:microsoft.com/office/officeart/2005/8/layout/vList2"/>
    <dgm:cxn modelId="{E01FD8AF-8544-41BC-8068-6483FC735FF8}" type="presParOf" srcId="{0F11B14A-A9F3-420B-88E1-FDB455F2A99A}" destId="{529F82E9-75F7-4795-9977-C097AD4CF47B}" srcOrd="5" destOrd="0" presId="urn:microsoft.com/office/officeart/2005/8/layout/vList2"/>
    <dgm:cxn modelId="{1A22A20B-1E0B-4EC7-91D4-8B8AC76447BA}" type="presParOf" srcId="{0F11B14A-A9F3-420B-88E1-FDB455F2A99A}" destId="{6164B0CA-CF28-488A-AA7F-81B56673ECFF}" srcOrd="6" destOrd="0" presId="urn:microsoft.com/office/officeart/2005/8/layout/vList2"/>
    <dgm:cxn modelId="{EEA17F7B-8867-43E8-85F1-4C8F811AD1DD}" type="presParOf" srcId="{0F11B14A-A9F3-420B-88E1-FDB455F2A99A}" destId="{DD5CC16C-4EEA-418C-BA37-2E3ABE372413}" srcOrd="7" destOrd="0" presId="urn:microsoft.com/office/officeart/2005/8/layout/vList2"/>
    <dgm:cxn modelId="{5BE21B8D-7949-4876-8BA9-968157A45EFF}" type="presParOf" srcId="{0F11B14A-A9F3-420B-88E1-FDB455F2A99A}" destId="{57A39065-1075-44C5-9291-07188FCACBCF}" srcOrd="8" destOrd="0" presId="urn:microsoft.com/office/officeart/2005/8/layout/vList2"/>
    <dgm:cxn modelId="{D4754C49-7DA9-4E50-BB77-D41DCAAABBA6}" type="presParOf" srcId="{0F11B14A-A9F3-420B-88E1-FDB455F2A99A}" destId="{98A78979-B8FA-4E60-878F-C64D0448C19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B481EC-45DA-4B78-A559-8865BE1CE56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270580D-69B5-4F6C-92FF-DE4C339B96B5}">
      <dgm:prSet/>
      <dgm:spPr/>
      <dgm:t>
        <a:bodyPr/>
        <a:lstStyle/>
        <a:p>
          <a:r>
            <a:rPr lang="en-GB"/>
            <a:t>So we have £511 remaining out of our monthly pay</a:t>
          </a:r>
          <a:endParaRPr lang="en-US"/>
        </a:p>
      </dgm:t>
    </dgm:pt>
    <dgm:pt modelId="{68D8538A-E9D1-483A-A24B-D10CD8DC1C91}" type="parTrans" cxnId="{15AA076E-B97D-436F-810A-398D0126AB23}">
      <dgm:prSet/>
      <dgm:spPr/>
      <dgm:t>
        <a:bodyPr/>
        <a:lstStyle/>
        <a:p>
          <a:endParaRPr lang="en-US"/>
        </a:p>
      </dgm:t>
    </dgm:pt>
    <dgm:pt modelId="{AAD4215B-8CF2-4F49-AEAE-BE31A0EA5E6A}" type="sibTrans" cxnId="{15AA076E-B97D-436F-810A-398D0126AB23}">
      <dgm:prSet/>
      <dgm:spPr/>
      <dgm:t>
        <a:bodyPr/>
        <a:lstStyle/>
        <a:p>
          <a:endParaRPr lang="en-US"/>
        </a:p>
      </dgm:t>
    </dgm:pt>
    <dgm:pt modelId="{DD88C495-CB30-4865-B0FA-16B2F38B3CEF}">
      <dgm:prSet/>
      <dgm:spPr/>
      <dgm:t>
        <a:bodyPr/>
        <a:lstStyle/>
        <a:p>
          <a:r>
            <a:rPr lang="en-GB"/>
            <a:t>Fun money includes any expenditures that aren’t keeping you alive (shelter, food, warmth, cleanliness, entertainment)</a:t>
          </a:r>
          <a:endParaRPr lang="en-US"/>
        </a:p>
      </dgm:t>
    </dgm:pt>
    <dgm:pt modelId="{F2EAEF87-72CC-49B9-BE90-343B49DDE246}" type="parTrans" cxnId="{B149A2CA-8961-463D-8D4C-7DB30D3353E8}">
      <dgm:prSet/>
      <dgm:spPr/>
      <dgm:t>
        <a:bodyPr/>
        <a:lstStyle/>
        <a:p>
          <a:endParaRPr lang="en-US"/>
        </a:p>
      </dgm:t>
    </dgm:pt>
    <dgm:pt modelId="{AE6D9D79-731C-44D2-8DE9-FF7F650E6169}" type="sibTrans" cxnId="{B149A2CA-8961-463D-8D4C-7DB30D3353E8}">
      <dgm:prSet/>
      <dgm:spPr/>
      <dgm:t>
        <a:bodyPr/>
        <a:lstStyle/>
        <a:p>
          <a:endParaRPr lang="en-US"/>
        </a:p>
      </dgm:t>
    </dgm:pt>
    <dgm:pt modelId="{29212EE9-0792-40EC-ABEA-7B9315F154DD}">
      <dgm:prSet/>
      <dgm:spPr/>
      <dgm:t>
        <a:bodyPr/>
        <a:lstStyle/>
        <a:p>
          <a:r>
            <a:rPr lang="en-GB"/>
            <a:t>So this could be</a:t>
          </a:r>
          <a:endParaRPr lang="en-US"/>
        </a:p>
      </dgm:t>
    </dgm:pt>
    <dgm:pt modelId="{401391E6-5A14-4110-BBFA-5F65DDBC6CA8}" type="parTrans" cxnId="{42D58FA8-EC7D-4ED9-AEE4-E9C6C8E237F1}">
      <dgm:prSet/>
      <dgm:spPr/>
      <dgm:t>
        <a:bodyPr/>
        <a:lstStyle/>
        <a:p>
          <a:endParaRPr lang="en-US"/>
        </a:p>
      </dgm:t>
    </dgm:pt>
    <dgm:pt modelId="{CA509029-68FD-4A3A-BDFB-4F764E814F3F}" type="sibTrans" cxnId="{42D58FA8-EC7D-4ED9-AEE4-E9C6C8E237F1}">
      <dgm:prSet/>
      <dgm:spPr/>
      <dgm:t>
        <a:bodyPr/>
        <a:lstStyle/>
        <a:p>
          <a:endParaRPr lang="en-US"/>
        </a:p>
      </dgm:t>
    </dgm:pt>
    <dgm:pt modelId="{7C44DC8B-2E02-4F12-ACDC-7BA2769445D4}">
      <dgm:prSet/>
      <dgm:spPr/>
      <dgm:t>
        <a:bodyPr/>
        <a:lstStyle/>
        <a:p>
          <a:r>
            <a:rPr lang="en-GB"/>
            <a:t>Takeaway food/eating out</a:t>
          </a:r>
          <a:endParaRPr lang="en-US"/>
        </a:p>
      </dgm:t>
    </dgm:pt>
    <dgm:pt modelId="{7A77B472-9DAF-46E6-B4D3-B7062F5134D2}" type="parTrans" cxnId="{594B929B-A9A1-4AAC-BF3B-B827D83964AE}">
      <dgm:prSet/>
      <dgm:spPr/>
      <dgm:t>
        <a:bodyPr/>
        <a:lstStyle/>
        <a:p>
          <a:endParaRPr lang="en-US"/>
        </a:p>
      </dgm:t>
    </dgm:pt>
    <dgm:pt modelId="{27D6E57D-D2DF-4240-B220-E163128C8583}" type="sibTrans" cxnId="{594B929B-A9A1-4AAC-BF3B-B827D83964AE}">
      <dgm:prSet/>
      <dgm:spPr/>
      <dgm:t>
        <a:bodyPr/>
        <a:lstStyle/>
        <a:p>
          <a:endParaRPr lang="en-US"/>
        </a:p>
      </dgm:t>
    </dgm:pt>
    <dgm:pt modelId="{4FFE006C-9FF8-4794-9CB6-F0A1C64A43C8}">
      <dgm:prSet/>
      <dgm:spPr/>
      <dgm:t>
        <a:bodyPr/>
        <a:lstStyle/>
        <a:p>
          <a:r>
            <a:rPr lang="en-GB"/>
            <a:t>Non-essential clothing purchases (replacing holey socks is essential!)</a:t>
          </a:r>
          <a:endParaRPr lang="en-US"/>
        </a:p>
      </dgm:t>
    </dgm:pt>
    <dgm:pt modelId="{CE9884C4-F926-4F31-BCFB-23D5151F7955}" type="parTrans" cxnId="{71FF8036-89EB-42CF-B519-B1B3F7F5CA34}">
      <dgm:prSet/>
      <dgm:spPr/>
      <dgm:t>
        <a:bodyPr/>
        <a:lstStyle/>
        <a:p>
          <a:endParaRPr lang="en-US"/>
        </a:p>
      </dgm:t>
    </dgm:pt>
    <dgm:pt modelId="{1DD9D248-4828-46C0-9599-619314D79147}" type="sibTrans" cxnId="{71FF8036-89EB-42CF-B519-B1B3F7F5CA34}">
      <dgm:prSet/>
      <dgm:spPr/>
      <dgm:t>
        <a:bodyPr/>
        <a:lstStyle/>
        <a:p>
          <a:endParaRPr lang="en-US"/>
        </a:p>
      </dgm:t>
    </dgm:pt>
    <dgm:pt modelId="{E912063A-326C-45BD-B3A5-56E82C5603FA}">
      <dgm:prSet/>
      <dgm:spPr/>
      <dgm:t>
        <a:bodyPr/>
        <a:lstStyle/>
        <a:p>
          <a:r>
            <a:rPr lang="en-GB"/>
            <a:t>Holidays</a:t>
          </a:r>
          <a:endParaRPr lang="en-US"/>
        </a:p>
      </dgm:t>
    </dgm:pt>
    <dgm:pt modelId="{0BC4E625-840B-41B6-99C5-151B36FA34D3}" type="parTrans" cxnId="{2CE89531-6E1C-45EB-95C9-F2D0DF48C240}">
      <dgm:prSet/>
      <dgm:spPr/>
      <dgm:t>
        <a:bodyPr/>
        <a:lstStyle/>
        <a:p>
          <a:endParaRPr lang="en-US"/>
        </a:p>
      </dgm:t>
    </dgm:pt>
    <dgm:pt modelId="{D223E487-DBD7-49ED-921E-05492A8E8D96}" type="sibTrans" cxnId="{2CE89531-6E1C-45EB-95C9-F2D0DF48C240}">
      <dgm:prSet/>
      <dgm:spPr/>
      <dgm:t>
        <a:bodyPr/>
        <a:lstStyle/>
        <a:p>
          <a:endParaRPr lang="en-US"/>
        </a:p>
      </dgm:t>
    </dgm:pt>
    <dgm:pt modelId="{792B2DAB-6BCC-44BD-ADAB-316575759AC4}">
      <dgm:prSet/>
      <dgm:spPr/>
      <dgm:t>
        <a:bodyPr/>
        <a:lstStyle/>
        <a:p>
          <a:r>
            <a:rPr lang="en-GB"/>
            <a:t>Pub/club visits</a:t>
          </a:r>
          <a:endParaRPr lang="en-US"/>
        </a:p>
      </dgm:t>
    </dgm:pt>
    <dgm:pt modelId="{672BA609-4382-4B77-9443-38046EEB30E6}" type="parTrans" cxnId="{20375D63-C961-4FE8-8E73-9E8474CF41C9}">
      <dgm:prSet/>
      <dgm:spPr/>
      <dgm:t>
        <a:bodyPr/>
        <a:lstStyle/>
        <a:p>
          <a:endParaRPr lang="en-US"/>
        </a:p>
      </dgm:t>
    </dgm:pt>
    <dgm:pt modelId="{5FEF2F20-8461-44BA-BC89-84D23BDF6EB9}" type="sibTrans" cxnId="{20375D63-C961-4FE8-8E73-9E8474CF41C9}">
      <dgm:prSet/>
      <dgm:spPr/>
      <dgm:t>
        <a:bodyPr/>
        <a:lstStyle/>
        <a:p>
          <a:endParaRPr lang="en-US"/>
        </a:p>
      </dgm:t>
    </dgm:pt>
    <dgm:pt modelId="{3FA09482-AF91-4300-BE25-0BD47E70709C}">
      <dgm:prSet/>
      <dgm:spPr/>
      <dgm:t>
        <a:bodyPr/>
        <a:lstStyle/>
        <a:p>
          <a:r>
            <a:rPr lang="en-GB"/>
            <a:t>Alcohol, tobacco</a:t>
          </a:r>
          <a:endParaRPr lang="en-US"/>
        </a:p>
      </dgm:t>
    </dgm:pt>
    <dgm:pt modelId="{A49ED8FB-3C9D-428C-919B-2C7AE2167EAE}" type="parTrans" cxnId="{6A079F77-5CFE-45F4-98D4-4E02D6477DD9}">
      <dgm:prSet/>
      <dgm:spPr/>
      <dgm:t>
        <a:bodyPr/>
        <a:lstStyle/>
        <a:p>
          <a:endParaRPr lang="en-US"/>
        </a:p>
      </dgm:t>
    </dgm:pt>
    <dgm:pt modelId="{608AC90A-92EC-4B68-9F74-1F074BCE5993}" type="sibTrans" cxnId="{6A079F77-5CFE-45F4-98D4-4E02D6477DD9}">
      <dgm:prSet/>
      <dgm:spPr/>
      <dgm:t>
        <a:bodyPr/>
        <a:lstStyle/>
        <a:p>
          <a:endParaRPr lang="en-US"/>
        </a:p>
      </dgm:t>
    </dgm:pt>
    <dgm:pt modelId="{999642C2-AD19-4FA1-BF3B-254170810FF7}">
      <dgm:prSet/>
      <dgm:spPr/>
      <dgm:t>
        <a:bodyPr/>
        <a:lstStyle/>
        <a:p>
          <a:r>
            <a:rPr lang="en-GB"/>
            <a:t>Gym or other subscriptions</a:t>
          </a:r>
          <a:endParaRPr lang="en-US"/>
        </a:p>
      </dgm:t>
    </dgm:pt>
    <dgm:pt modelId="{773EB279-2F28-4BC7-AF2F-81C0E29699DC}" type="parTrans" cxnId="{690F5158-71B0-48D0-A7BE-01AF9D96EEB0}">
      <dgm:prSet/>
      <dgm:spPr/>
      <dgm:t>
        <a:bodyPr/>
        <a:lstStyle/>
        <a:p>
          <a:endParaRPr lang="en-US"/>
        </a:p>
      </dgm:t>
    </dgm:pt>
    <dgm:pt modelId="{C9C178C8-5A17-4AF6-8870-1F432D448F5D}" type="sibTrans" cxnId="{690F5158-71B0-48D0-A7BE-01AF9D96EEB0}">
      <dgm:prSet/>
      <dgm:spPr/>
      <dgm:t>
        <a:bodyPr/>
        <a:lstStyle/>
        <a:p>
          <a:endParaRPr lang="en-US"/>
        </a:p>
      </dgm:t>
    </dgm:pt>
    <dgm:pt modelId="{2F7A012F-E573-423B-A2FD-9B62C05643B6}">
      <dgm:prSet/>
      <dgm:spPr/>
      <dgm:t>
        <a:bodyPr/>
        <a:lstStyle/>
        <a:p>
          <a:r>
            <a:rPr lang="en-GB"/>
            <a:t>Books</a:t>
          </a:r>
          <a:endParaRPr lang="en-US"/>
        </a:p>
      </dgm:t>
    </dgm:pt>
    <dgm:pt modelId="{AE9633FB-FAFD-497F-AFBC-28D5B594338D}" type="parTrans" cxnId="{2987CDF8-BE66-4476-8D20-76384A9D3AB6}">
      <dgm:prSet/>
      <dgm:spPr/>
      <dgm:t>
        <a:bodyPr/>
        <a:lstStyle/>
        <a:p>
          <a:endParaRPr lang="en-US"/>
        </a:p>
      </dgm:t>
    </dgm:pt>
    <dgm:pt modelId="{F89891EE-881A-448C-8D6F-63A1EDC49B5D}" type="sibTrans" cxnId="{2987CDF8-BE66-4476-8D20-76384A9D3AB6}">
      <dgm:prSet/>
      <dgm:spPr/>
      <dgm:t>
        <a:bodyPr/>
        <a:lstStyle/>
        <a:p>
          <a:endParaRPr lang="en-US"/>
        </a:p>
      </dgm:t>
    </dgm:pt>
    <dgm:pt modelId="{D26272AC-FFBF-4F59-A894-679F2EE58CA1}">
      <dgm:prSet/>
      <dgm:spPr/>
      <dgm:t>
        <a:bodyPr/>
        <a:lstStyle/>
        <a:p>
          <a:r>
            <a:rPr lang="en-GB"/>
            <a:t>Plants</a:t>
          </a:r>
          <a:endParaRPr lang="en-US"/>
        </a:p>
      </dgm:t>
    </dgm:pt>
    <dgm:pt modelId="{1E8A6DF2-622D-4D22-A116-D530821858BA}" type="parTrans" cxnId="{0391E402-D994-4574-A9CB-C229685F0CE9}">
      <dgm:prSet/>
      <dgm:spPr/>
      <dgm:t>
        <a:bodyPr/>
        <a:lstStyle/>
        <a:p>
          <a:endParaRPr lang="en-US"/>
        </a:p>
      </dgm:t>
    </dgm:pt>
    <dgm:pt modelId="{ECFECE86-79E7-4AC0-B90B-6F9D12F2305F}" type="sibTrans" cxnId="{0391E402-D994-4574-A9CB-C229685F0CE9}">
      <dgm:prSet/>
      <dgm:spPr/>
      <dgm:t>
        <a:bodyPr/>
        <a:lstStyle/>
        <a:p>
          <a:endParaRPr lang="en-US"/>
        </a:p>
      </dgm:t>
    </dgm:pt>
    <dgm:pt modelId="{4DB4AE8E-0CF8-4946-8CD2-7A66E1E89BB9}">
      <dgm:prSet/>
      <dgm:spPr/>
      <dgm:t>
        <a:bodyPr/>
        <a:lstStyle/>
        <a:p>
          <a:r>
            <a:rPr lang="en-GB"/>
            <a:t>More expensive hobbies</a:t>
          </a:r>
          <a:endParaRPr lang="en-US"/>
        </a:p>
      </dgm:t>
    </dgm:pt>
    <dgm:pt modelId="{2D20495C-698E-4489-BBC8-13D52CE5EA82}" type="parTrans" cxnId="{949CC827-94E9-44F6-B82B-8F7B2DCD4029}">
      <dgm:prSet/>
      <dgm:spPr/>
      <dgm:t>
        <a:bodyPr/>
        <a:lstStyle/>
        <a:p>
          <a:endParaRPr lang="en-US"/>
        </a:p>
      </dgm:t>
    </dgm:pt>
    <dgm:pt modelId="{F92A3715-2BB8-4AD2-B69C-5EE230766076}" type="sibTrans" cxnId="{949CC827-94E9-44F6-B82B-8F7B2DCD4029}">
      <dgm:prSet/>
      <dgm:spPr/>
      <dgm:t>
        <a:bodyPr/>
        <a:lstStyle/>
        <a:p>
          <a:endParaRPr lang="en-US"/>
        </a:p>
      </dgm:t>
    </dgm:pt>
    <dgm:pt modelId="{18F9FE5A-F693-481D-B0EB-DC9DEDDED7D5}" type="pres">
      <dgm:prSet presAssocID="{B3B481EC-45DA-4B78-A559-8865BE1CE563}" presName="linear" presStyleCnt="0">
        <dgm:presLayoutVars>
          <dgm:animLvl val="lvl"/>
          <dgm:resizeHandles val="exact"/>
        </dgm:presLayoutVars>
      </dgm:prSet>
      <dgm:spPr/>
    </dgm:pt>
    <dgm:pt modelId="{C58618D8-7A87-40B7-8E52-49DF796CFE7D}" type="pres">
      <dgm:prSet presAssocID="{8270580D-69B5-4F6C-92FF-DE4C339B96B5}" presName="parentText" presStyleLbl="node1" presStyleIdx="0" presStyleCnt="3">
        <dgm:presLayoutVars>
          <dgm:chMax val="0"/>
          <dgm:bulletEnabled val="1"/>
        </dgm:presLayoutVars>
      </dgm:prSet>
      <dgm:spPr/>
    </dgm:pt>
    <dgm:pt modelId="{A42987D3-D5A3-4AFB-9146-074C04B3C5AC}" type="pres">
      <dgm:prSet presAssocID="{AAD4215B-8CF2-4F49-AEAE-BE31A0EA5E6A}" presName="spacer" presStyleCnt="0"/>
      <dgm:spPr/>
    </dgm:pt>
    <dgm:pt modelId="{2CF4EC51-7F15-4B52-ACD4-7F72C786D9D6}" type="pres">
      <dgm:prSet presAssocID="{DD88C495-CB30-4865-B0FA-16B2F38B3CEF}" presName="parentText" presStyleLbl="node1" presStyleIdx="1" presStyleCnt="3">
        <dgm:presLayoutVars>
          <dgm:chMax val="0"/>
          <dgm:bulletEnabled val="1"/>
        </dgm:presLayoutVars>
      </dgm:prSet>
      <dgm:spPr/>
    </dgm:pt>
    <dgm:pt modelId="{5CD9E3CF-9F2B-4A49-885D-89B56601242D}" type="pres">
      <dgm:prSet presAssocID="{AE6D9D79-731C-44D2-8DE9-FF7F650E6169}" presName="spacer" presStyleCnt="0"/>
      <dgm:spPr/>
    </dgm:pt>
    <dgm:pt modelId="{BF3ACB39-929D-4307-A571-16B58567B897}" type="pres">
      <dgm:prSet presAssocID="{29212EE9-0792-40EC-ABEA-7B9315F154DD}" presName="parentText" presStyleLbl="node1" presStyleIdx="2" presStyleCnt="3">
        <dgm:presLayoutVars>
          <dgm:chMax val="0"/>
          <dgm:bulletEnabled val="1"/>
        </dgm:presLayoutVars>
      </dgm:prSet>
      <dgm:spPr/>
    </dgm:pt>
    <dgm:pt modelId="{947EB744-3B85-4263-85C2-1A0716E20764}" type="pres">
      <dgm:prSet presAssocID="{29212EE9-0792-40EC-ABEA-7B9315F154DD}" presName="childText" presStyleLbl="revTx" presStyleIdx="0" presStyleCnt="1">
        <dgm:presLayoutVars>
          <dgm:bulletEnabled val="1"/>
        </dgm:presLayoutVars>
      </dgm:prSet>
      <dgm:spPr/>
    </dgm:pt>
  </dgm:ptLst>
  <dgm:cxnLst>
    <dgm:cxn modelId="{526AA700-8D02-4A73-B531-D746235A4097}" type="presOf" srcId="{D26272AC-FFBF-4F59-A894-679F2EE58CA1}" destId="{947EB744-3B85-4263-85C2-1A0716E20764}" srcOrd="0" destOrd="7" presId="urn:microsoft.com/office/officeart/2005/8/layout/vList2"/>
    <dgm:cxn modelId="{0391E402-D994-4574-A9CB-C229685F0CE9}" srcId="{29212EE9-0792-40EC-ABEA-7B9315F154DD}" destId="{D26272AC-FFBF-4F59-A894-679F2EE58CA1}" srcOrd="7" destOrd="0" parTransId="{1E8A6DF2-622D-4D22-A116-D530821858BA}" sibTransId="{ECFECE86-79E7-4AC0-B90B-6F9D12F2305F}"/>
    <dgm:cxn modelId="{5274E326-5C84-4169-99BB-8C78BAB2FCAE}" type="presOf" srcId="{7C44DC8B-2E02-4F12-ACDC-7BA2769445D4}" destId="{947EB744-3B85-4263-85C2-1A0716E20764}" srcOrd="0" destOrd="0" presId="urn:microsoft.com/office/officeart/2005/8/layout/vList2"/>
    <dgm:cxn modelId="{949CC827-94E9-44F6-B82B-8F7B2DCD4029}" srcId="{29212EE9-0792-40EC-ABEA-7B9315F154DD}" destId="{4DB4AE8E-0CF8-4946-8CD2-7A66E1E89BB9}" srcOrd="8" destOrd="0" parTransId="{2D20495C-698E-4489-BBC8-13D52CE5EA82}" sibTransId="{F92A3715-2BB8-4AD2-B69C-5EE230766076}"/>
    <dgm:cxn modelId="{2CE89531-6E1C-45EB-95C9-F2D0DF48C240}" srcId="{29212EE9-0792-40EC-ABEA-7B9315F154DD}" destId="{E912063A-326C-45BD-B3A5-56E82C5603FA}" srcOrd="2" destOrd="0" parTransId="{0BC4E625-840B-41B6-99C5-151B36FA34D3}" sibTransId="{D223E487-DBD7-49ED-921E-05492A8E8D96}"/>
    <dgm:cxn modelId="{71FF8036-89EB-42CF-B519-B1B3F7F5CA34}" srcId="{29212EE9-0792-40EC-ABEA-7B9315F154DD}" destId="{4FFE006C-9FF8-4794-9CB6-F0A1C64A43C8}" srcOrd="1" destOrd="0" parTransId="{CE9884C4-F926-4F31-BCFB-23D5151F7955}" sibTransId="{1DD9D248-4828-46C0-9599-619314D79147}"/>
    <dgm:cxn modelId="{5DEA593B-70EF-44D5-80CF-7F7AFF7C0DEA}" type="presOf" srcId="{B3B481EC-45DA-4B78-A559-8865BE1CE563}" destId="{18F9FE5A-F693-481D-B0EB-DC9DEDDED7D5}" srcOrd="0" destOrd="0" presId="urn:microsoft.com/office/officeart/2005/8/layout/vList2"/>
    <dgm:cxn modelId="{8DF63D3E-359C-412F-93C0-0A6994084927}" type="presOf" srcId="{29212EE9-0792-40EC-ABEA-7B9315F154DD}" destId="{BF3ACB39-929D-4307-A571-16B58567B897}" srcOrd="0" destOrd="0" presId="urn:microsoft.com/office/officeart/2005/8/layout/vList2"/>
    <dgm:cxn modelId="{8E6F615F-0190-43E8-8B50-73F974648240}" type="presOf" srcId="{E912063A-326C-45BD-B3A5-56E82C5603FA}" destId="{947EB744-3B85-4263-85C2-1A0716E20764}" srcOrd="0" destOrd="2" presId="urn:microsoft.com/office/officeart/2005/8/layout/vList2"/>
    <dgm:cxn modelId="{20375D63-C961-4FE8-8E73-9E8474CF41C9}" srcId="{29212EE9-0792-40EC-ABEA-7B9315F154DD}" destId="{792B2DAB-6BCC-44BD-ADAB-316575759AC4}" srcOrd="3" destOrd="0" parTransId="{672BA609-4382-4B77-9443-38046EEB30E6}" sibTransId="{5FEF2F20-8461-44BA-BC89-84D23BDF6EB9}"/>
    <dgm:cxn modelId="{15AA076E-B97D-436F-810A-398D0126AB23}" srcId="{B3B481EC-45DA-4B78-A559-8865BE1CE563}" destId="{8270580D-69B5-4F6C-92FF-DE4C339B96B5}" srcOrd="0" destOrd="0" parTransId="{68D8538A-E9D1-483A-A24B-D10CD8DC1C91}" sibTransId="{AAD4215B-8CF2-4F49-AEAE-BE31A0EA5E6A}"/>
    <dgm:cxn modelId="{CCA73451-90AC-4EA4-AF05-E65EABDD22A5}" type="presOf" srcId="{2F7A012F-E573-423B-A2FD-9B62C05643B6}" destId="{947EB744-3B85-4263-85C2-1A0716E20764}" srcOrd="0" destOrd="6" presId="urn:microsoft.com/office/officeart/2005/8/layout/vList2"/>
    <dgm:cxn modelId="{ED7F7A76-73F9-42F8-9DD8-A5F598CD0CC0}" type="presOf" srcId="{999642C2-AD19-4FA1-BF3B-254170810FF7}" destId="{947EB744-3B85-4263-85C2-1A0716E20764}" srcOrd="0" destOrd="5" presId="urn:microsoft.com/office/officeart/2005/8/layout/vList2"/>
    <dgm:cxn modelId="{6A079F77-5CFE-45F4-98D4-4E02D6477DD9}" srcId="{29212EE9-0792-40EC-ABEA-7B9315F154DD}" destId="{3FA09482-AF91-4300-BE25-0BD47E70709C}" srcOrd="4" destOrd="0" parTransId="{A49ED8FB-3C9D-428C-919B-2C7AE2167EAE}" sibTransId="{608AC90A-92EC-4B68-9F74-1F074BCE5993}"/>
    <dgm:cxn modelId="{690F5158-71B0-48D0-A7BE-01AF9D96EEB0}" srcId="{29212EE9-0792-40EC-ABEA-7B9315F154DD}" destId="{999642C2-AD19-4FA1-BF3B-254170810FF7}" srcOrd="5" destOrd="0" parTransId="{773EB279-2F28-4BC7-AF2F-81C0E29699DC}" sibTransId="{C9C178C8-5A17-4AF6-8870-1F432D448F5D}"/>
    <dgm:cxn modelId="{151DF985-BE1E-442B-AEDE-838BED699D8C}" type="presOf" srcId="{3FA09482-AF91-4300-BE25-0BD47E70709C}" destId="{947EB744-3B85-4263-85C2-1A0716E20764}" srcOrd="0" destOrd="4" presId="urn:microsoft.com/office/officeart/2005/8/layout/vList2"/>
    <dgm:cxn modelId="{B3C55E98-77D7-4E33-BFA5-D5286FE7FFE9}" type="presOf" srcId="{8270580D-69B5-4F6C-92FF-DE4C339B96B5}" destId="{C58618D8-7A87-40B7-8E52-49DF796CFE7D}" srcOrd="0" destOrd="0" presId="urn:microsoft.com/office/officeart/2005/8/layout/vList2"/>
    <dgm:cxn modelId="{594B929B-A9A1-4AAC-BF3B-B827D83964AE}" srcId="{29212EE9-0792-40EC-ABEA-7B9315F154DD}" destId="{7C44DC8B-2E02-4F12-ACDC-7BA2769445D4}" srcOrd="0" destOrd="0" parTransId="{7A77B472-9DAF-46E6-B4D3-B7062F5134D2}" sibTransId="{27D6E57D-D2DF-4240-B220-E163128C8583}"/>
    <dgm:cxn modelId="{42D58FA8-EC7D-4ED9-AEE4-E9C6C8E237F1}" srcId="{B3B481EC-45DA-4B78-A559-8865BE1CE563}" destId="{29212EE9-0792-40EC-ABEA-7B9315F154DD}" srcOrd="2" destOrd="0" parTransId="{401391E6-5A14-4110-BBFA-5F65DDBC6CA8}" sibTransId="{CA509029-68FD-4A3A-BDFB-4F764E814F3F}"/>
    <dgm:cxn modelId="{B149A2CA-8961-463D-8D4C-7DB30D3353E8}" srcId="{B3B481EC-45DA-4B78-A559-8865BE1CE563}" destId="{DD88C495-CB30-4865-B0FA-16B2F38B3CEF}" srcOrd="1" destOrd="0" parTransId="{F2EAEF87-72CC-49B9-BE90-343B49DDE246}" sibTransId="{AE6D9D79-731C-44D2-8DE9-FF7F650E6169}"/>
    <dgm:cxn modelId="{9658FADB-24D6-42F2-857F-4EEF41C6D8B8}" type="presOf" srcId="{4FFE006C-9FF8-4794-9CB6-F0A1C64A43C8}" destId="{947EB744-3B85-4263-85C2-1A0716E20764}" srcOrd="0" destOrd="1" presId="urn:microsoft.com/office/officeart/2005/8/layout/vList2"/>
    <dgm:cxn modelId="{25675EE7-3FB7-4104-87C1-E28C9F2B25C6}" type="presOf" srcId="{4DB4AE8E-0CF8-4946-8CD2-7A66E1E89BB9}" destId="{947EB744-3B85-4263-85C2-1A0716E20764}" srcOrd="0" destOrd="8" presId="urn:microsoft.com/office/officeart/2005/8/layout/vList2"/>
    <dgm:cxn modelId="{93E1F5EE-6B1A-401B-A713-45A31594E5A4}" type="presOf" srcId="{792B2DAB-6BCC-44BD-ADAB-316575759AC4}" destId="{947EB744-3B85-4263-85C2-1A0716E20764}" srcOrd="0" destOrd="3" presId="urn:microsoft.com/office/officeart/2005/8/layout/vList2"/>
    <dgm:cxn modelId="{0448A3F5-2CC3-4666-9406-6330D0C0A6FD}" type="presOf" srcId="{DD88C495-CB30-4865-B0FA-16B2F38B3CEF}" destId="{2CF4EC51-7F15-4B52-ACD4-7F72C786D9D6}" srcOrd="0" destOrd="0" presId="urn:microsoft.com/office/officeart/2005/8/layout/vList2"/>
    <dgm:cxn modelId="{2987CDF8-BE66-4476-8D20-76384A9D3AB6}" srcId="{29212EE9-0792-40EC-ABEA-7B9315F154DD}" destId="{2F7A012F-E573-423B-A2FD-9B62C05643B6}" srcOrd="6" destOrd="0" parTransId="{AE9633FB-FAFD-497F-AFBC-28D5B594338D}" sibTransId="{F89891EE-881A-448C-8D6F-63A1EDC49B5D}"/>
    <dgm:cxn modelId="{4B2E664B-E587-4853-BBFE-254FD0336648}" type="presParOf" srcId="{18F9FE5A-F693-481D-B0EB-DC9DEDDED7D5}" destId="{C58618D8-7A87-40B7-8E52-49DF796CFE7D}" srcOrd="0" destOrd="0" presId="urn:microsoft.com/office/officeart/2005/8/layout/vList2"/>
    <dgm:cxn modelId="{94F2D2BB-5AA3-4312-9718-7E0204015DBC}" type="presParOf" srcId="{18F9FE5A-F693-481D-B0EB-DC9DEDDED7D5}" destId="{A42987D3-D5A3-4AFB-9146-074C04B3C5AC}" srcOrd="1" destOrd="0" presId="urn:microsoft.com/office/officeart/2005/8/layout/vList2"/>
    <dgm:cxn modelId="{12D92101-1979-4B61-8D52-990CEA8EFED7}" type="presParOf" srcId="{18F9FE5A-F693-481D-B0EB-DC9DEDDED7D5}" destId="{2CF4EC51-7F15-4B52-ACD4-7F72C786D9D6}" srcOrd="2" destOrd="0" presId="urn:microsoft.com/office/officeart/2005/8/layout/vList2"/>
    <dgm:cxn modelId="{2F663349-5042-4FA4-A234-C8FE676E8056}" type="presParOf" srcId="{18F9FE5A-F693-481D-B0EB-DC9DEDDED7D5}" destId="{5CD9E3CF-9F2B-4A49-885D-89B56601242D}" srcOrd="3" destOrd="0" presId="urn:microsoft.com/office/officeart/2005/8/layout/vList2"/>
    <dgm:cxn modelId="{C490539C-884D-49AC-A339-82866EA2C129}" type="presParOf" srcId="{18F9FE5A-F693-481D-B0EB-DC9DEDDED7D5}" destId="{BF3ACB39-929D-4307-A571-16B58567B897}" srcOrd="4" destOrd="0" presId="urn:microsoft.com/office/officeart/2005/8/layout/vList2"/>
    <dgm:cxn modelId="{79843819-5557-4535-9ADD-CBF415E9655C}" type="presParOf" srcId="{18F9FE5A-F693-481D-B0EB-DC9DEDDED7D5}" destId="{947EB744-3B85-4263-85C2-1A0716E2076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EC6CE1-87F0-4DBA-B218-6CE2B43AE99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5610E19-A4C3-45FF-B840-9455E289EEDF}">
      <dgm:prSet/>
      <dgm:spPr/>
      <dgm:t>
        <a:bodyPr/>
        <a:lstStyle/>
        <a:p>
          <a:r>
            <a:rPr lang="en-GB"/>
            <a:t>It is always best to over estimate the amount of money you spend on non-essential items (to be fair anything)</a:t>
          </a:r>
          <a:endParaRPr lang="en-US"/>
        </a:p>
      </dgm:t>
    </dgm:pt>
    <dgm:pt modelId="{CFFD3108-978F-41E0-8841-A1310F9936DC}" type="parTrans" cxnId="{07E14F56-0905-43A5-AA6D-9666B9C2D506}">
      <dgm:prSet/>
      <dgm:spPr/>
      <dgm:t>
        <a:bodyPr/>
        <a:lstStyle/>
        <a:p>
          <a:endParaRPr lang="en-US"/>
        </a:p>
      </dgm:t>
    </dgm:pt>
    <dgm:pt modelId="{81FBCBF0-0DF2-4B2F-8CC3-8780EC9EF2F2}" type="sibTrans" cxnId="{07E14F56-0905-43A5-AA6D-9666B9C2D506}">
      <dgm:prSet/>
      <dgm:spPr/>
      <dgm:t>
        <a:bodyPr/>
        <a:lstStyle/>
        <a:p>
          <a:endParaRPr lang="en-US"/>
        </a:p>
      </dgm:t>
    </dgm:pt>
    <dgm:pt modelId="{CD98AC9D-0313-4C20-9A1D-14F297CAF618}">
      <dgm:prSet/>
      <dgm:spPr/>
      <dgm:t>
        <a:bodyPr/>
        <a:lstStyle/>
        <a:p>
          <a:r>
            <a:rPr lang="en-GB"/>
            <a:t>If you think you’re spending £10 on a night out, you’re more likely spending £15 (e.g three drinks for £12, and chips on the way home)</a:t>
          </a:r>
          <a:endParaRPr lang="en-US"/>
        </a:p>
      </dgm:t>
    </dgm:pt>
    <dgm:pt modelId="{D2479B8C-73D7-4B45-BE2C-58384DE2F7DA}" type="parTrans" cxnId="{BDD26EA5-B4DB-4520-90A8-0D0BCD488C23}">
      <dgm:prSet/>
      <dgm:spPr/>
      <dgm:t>
        <a:bodyPr/>
        <a:lstStyle/>
        <a:p>
          <a:endParaRPr lang="en-US"/>
        </a:p>
      </dgm:t>
    </dgm:pt>
    <dgm:pt modelId="{4A503CA4-AE6E-4C16-8B3B-1A649A18BB92}" type="sibTrans" cxnId="{BDD26EA5-B4DB-4520-90A8-0D0BCD488C23}">
      <dgm:prSet/>
      <dgm:spPr/>
      <dgm:t>
        <a:bodyPr/>
        <a:lstStyle/>
        <a:p>
          <a:endParaRPr lang="en-US"/>
        </a:p>
      </dgm:t>
    </dgm:pt>
    <dgm:pt modelId="{7AEDD37B-C072-4FF5-A458-39B85FE39E1E}">
      <dgm:prSet/>
      <dgm:spPr/>
      <dgm:t>
        <a:bodyPr/>
        <a:lstStyle/>
        <a:p>
          <a:r>
            <a:rPr lang="en-GB"/>
            <a:t>Everyone spends different amounts on themselves for different things and reasons, so for a month keeping receipts and checking bank statements might give you a good idea of how much you spend on non-essentials each month</a:t>
          </a:r>
          <a:endParaRPr lang="en-US"/>
        </a:p>
      </dgm:t>
    </dgm:pt>
    <dgm:pt modelId="{54473154-D0C5-4605-B487-DE352B5F8893}" type="parTrans" cxnId="{6BAD00A3-DF41-4F29-BC9E-C951534CB543}">
      <dgm:prSet/>
      <dgm:spPr/>
      <dgm:t>
        <a:bodyPr/>
        <a:lstStyle/>
        <a:p>
          <a:endParaRPr lang="en-US"/>
        </a:p>
      </dgm:t>
    </dgm:pt>
    <dgm:pt modelId="{869087AC-8111-4A58-A2D8-8D939A4A1639}" type="sibTrans" cxnId="{6BAD00A3-DF41-4F29-BC9E-C951534CB543}">
      <dgm:prSet/>
      <dgm:spPr/>
      <dgm:t>
        <a:bodyPr/>
        <a:lstStyle/>
        <a:p>
          <a:endParaRPr lang="en-US"/>
        </a:p>
      </dgm:t>
    </dgm:pt>
    <dgm:pt modelId="{42131CD7-7872-48F3-A697-1D8B70B1501F}">
      <dgm:prSet/>
      <dgm:spPr/>
      <dgm:t>
        <a:bodyPr/>
        <a:lstStyle/>
        <a:p>
          <a:r>
            <a:rPr lang="en-GB"/>
            <a:t>If you are unsure of how much you have to spend for fun, split the remaining budget in half, one for fun one for savings, and see how much you dip into the savings that month</a:t>
          </a:r>
          <a:endParaRPr lang="en-US"/>
        </a:p>
      </dgm:t>
    </dgm:pt>
    <dgm:pt modelId="{A2D0A741-02BB-42A3-B07F-F56F9F32D30F}" type="parTrans" cxnId="{8F3E41C2-EE96-4DAB-A7AA-CA6411C70F41}">
      <dgm:prSet/>
      <dgm:spPr/>
      <dgm:t>
        <a:bodyPr/>
        <a:lstStyle/>
        <a:p>
          <a:endParaRPr lang="en-US"/>
        </a:p>
      </dgm:t>
    </dgm:pt>
    <dgm:pt modelId="{C1AB8710-36BE-4EA7-B8E5-FC06F827DF21}" type="sibTrans" cxnId="{8F3E41C2-EE96-4DAB-A7AA-CA6411C70F41}">
      <dgm:prSet/>
      <dgm:spPr/>
      <dgm:t>
        <a:bodyPr/>
        <a:lstStyle/>
        <a:p>
          <a:endParaRPr lang="en-US"/>
        </a:p>
      </dgm:t>
    </dgm:pt>
    <dgm:pt modelId="{9FB314A1-96E5-4674-A4A0-606D96268096}" type="pres">
      <dgm:prSet presAssocID="{61EC6CE1-87F0-4DBA-B218-6CE2B43AE99F}" presName="linear" presStyleCnt="0">
        <dgm:presLayoutVars>
          <dgm:animLvl val="lvl"/>
          <dgm:resizeHandles val="exact"/>
        </dgm:presLayoutVars>
      </dgm:prSet>
      <dgm:spPr/>
    </dgm:pt>
    <dgm:pt modelId="{69CEAAB6-006A-47B5-BBEF-9F69604B75AC}" type="pres">
      <dgm:prSet presAssocID="{65610E19-A4C3-45FF-B840-9455E289EEDF}" presName="parentText" presStyleLbl="node1" presStyleIdx="0" presStyleCnt="4">
        <dgm:presLayoutVars>
          <dgm:chMax val="0"/>
          <dgm:bulletEnabled val="1"/>
        </dgm:presLayoutVars>
      </dgm:prSet>
      <dgm:spPr/>
    </dgm:pt>
    <dgm:pt modelId="{36FC59A0-1224-4215-8DE3-8B7F1F490BA6}" type="pres">
      <dgm:prSet presAssocID="{81FBCBF0-0DF2-4B2F-8CC3-8780EC9EF2F2}" presName="spacer" presStyleCnt="0"/>
      <dgm:spPr/>
    </dgm:pt>
    <dgm:pt modelId="{2AFA4CF5-9341-4647-B415-59E6F6AFE1FF}" type="pres">
      <dgm:prSet presAssocID="{CD98AC9D-0313-4C20-9A1D-14F297CAF618}" presName="parentText" presStyleLbl="node1" presStyleIdx="1" presStyleCnt="4">
        <dgm:presLayoutVars>
          <dgm:chMax val="0"/>
          <dgm:bulletEnabled val="1"/>
        </dgm:presLayoutVars>
      </dgm:prSet>
      <dgm:spPr/>
    </dgm:pt>
    <dgm:pt modelId="{61B511CD-2CB4-4CAD-B339-C2A4E3DB8E31}" type="pres">
      <dgm:prSet presAssocID="{4A503CA4-AE6E-4C16-8B3B-1A649A18BB92}" presName="spacer" presStyleCnt="0"/>
      <dgm:spPr/>
    </dgm:pt>
    <dgm:pt modelId="{3C7DF872-33CD-4B56-BF36-FE4B07665454}" type="pres">
      <dgm:prSet presAssocID="{7AEDD37B-C072-4FF5-A458-39B85FE39E1E}" presName="parentText" presStyleLbl="node1" presStyleIdx="2" presStyleCnt="4">
        <dgm:presLayoutVars>
          <dgm:chMax val="0"/>
          <dgm:bulletEnabled val="1"/>
        </dgm:presLayoutVars>
      </dgm:prSet>
      <dgm:spPr/>
    </dgm:pt>
    <dgm:pt modelId="{826E97C7-CCC1-4276-B092-605B2D7347D8}" type="pres">
      <dgm:prSet presAssocID="{869087AC-8111-4A58-A2D8-8D939A4A1639}" presName="spacer" presStyleCnt="0"/>
      <dgm:spPr/>
    </dgm:pt>
    <dgm:pt modelId="{EBB48AF7-9D79-446D-A569-570C913D1F50}" type="pres">
      <dgm:prSet presAssocID="{42131CD7-7872-48F3-A697-1D8B70B1501F}" presName="parentText" presStyleLbl="node1" presStyleIdx="3" presStyleCnt="4">
        <dgm:presLayoutVars>
          <dgm:chMax val="0"/>
          <dgm:bulletEnabled val="1"/>
        </dgm:presLayoutVars>
      </dgm:prSet>
      <dgm:spPr/>
    </dgm:pt>
  </dgm:ptLst>
  <dgm:cxnLst>
    <dgm:cxn modelId="{06A1AB08-CCDA-48AE-BBDB-4BABF6854260}" type="presOf" srcId="{CD98AC9D-0313-4C20-9A1D-14F297CAF618}" destId="{2AFA4CF5-9341-4647-B415-59E6F6AFE1FF}" srcOrd="0" destOrd="0" presId="urn:microsoft.com/office/officeart/2005/8/layout/vList2"/>
    <dgm:cxn modelId="{5198F75F-4B64-4C68-ACB1-B7C060D2D97C}" type="presOf" srcId="{65610E19-A4C3-45FF-B840-9455E289EEDF}" destId="{69CEAAB6-006A-47B5-BBEF-9F69604B75AC}" srcOrd="0" destOrd="0" presId="urn:microsoft.com/office/officeart/2005/8/layout/vList2"/>
    <dgm:cxn modelId="{07E14F56-0905-43A5-AA6D-9666B9C2D506}" srcId="{61EC6CE1-87F0-4DBA-B218-6CE2B43AE99F}" destId="{65610E19-A4C3-45FF-B840-9455E289EEDF}" srcOrd="0" destOrd="0" parTransId="{CFFD3108-978F-41E0-8841-A1310F9936DC}" sibTransId="{81FBCBF0-0DF2-4B2F-8CC3-8780EC9EF2F2}"/>
    <dgm:cxn modelId="{2BC1C586-470B-4E1E-8856-D19260F97618}" type="presOf" srcId="{7AEDD37B-C072-4FF5-A458-39B85FE39E1E}" destId="{3C7DF872-33CD-4B56-BF36-FE4B07665454}" srcOrd="0" destOrd="0" presId="urn:microsoft.com/office/officeart/2005/8/layout/vList2"/>
    <dgm:cxn modelId="{C6F3AA96-B6AE-4A26-A035-4873B9540EA9}" type="presOf" srcId="{42131CD7-7872-48F3-A697-1D8B70B1501F}" destId="{EBB48AF7-9D79-446D-A569-570C913D1F50}" srcOrd="0" destOrd="0" presId="urn:microsoft.com/office/officeart/2005/8/layout/vList2"/>
    <dgm:cxn modelId="{6BAD00A3-DF41-4F29-BC9E-C951534CB543}" srcId="{61EC6CE1-87F0-4DBA-B218-6CE2B43AE99F}" destId="{7AEDD37B-C072-4FF5-A458-39B85FE39E1E}" srcOrd="2" destOrd="0" parTransId="{54473154-D0C5-4605-B487-DE352B5F8893}" sibTransId="{869087AC-8111-4A58-A2D8-8D939A4A1639}"/>
    <dgm:cxn modelId="{4B67B7A4-0FBF-4BB6-A8A1-E85190DAA6AA}" type="presOf" srcId="{61EC6CE1-87F0-4DBA-B218-6CE2B43AE99F}" destId="{9FB314A1-96E5-4674-A4A0-606D96268096}" srcOrd="0" destOrd="0" presId="urn:microsoft.com/office/officeart/2005/8/layout/vList2"/>
    <dgm:cxn modelId="{BDD26EA5-B4DB-4520-90A8-0D0BCD488C23}" srcId="{61EC6CE1-87F0-4DBA-B218-6CE2B43AE99F}" destId="{CD98AC9D-0313-4C20-9A1D-14F297CAF618}" srcOrd="1" destOrd="0" parTransId="{D2479B8C-73D7-4B45-BE2C-58384DE2F7DA}" sibTransId="{4A503CA4-AE6E-4C16-8B3B-1A649A18BB92}"/>
    <dgm:cxn modelId="{8F3E41C2-EE96-4DAB-A7AA-CA6411C70F41}" srcId="{61EC6CE1-87F0-4DBA-B218-6CE2B43AE99F}" destId="{42131CD7-7872-48F3-A697-1D8B70B1501F}" srcOrd="3" destOrd="0" parTransId="{A2D0A741-02BB-42A3-B07F-F56F9F32D30F}" sibTransId="{C1AB8710-36BE-4EA7-B8E5-FC06F827DF21}"/>
    <dgm:cxn modelId="{17420EC0-6D61-4029-B70D-24731629B367}" type="presParOf" srcId="{9FB314A1-96E5-4674-A4A0-606D96268096}" destId="{69CEAAB6-006A-47B5-BBEF-9F69604B75AC}" srcOrd="0" destOrd="0" presId="urn:microsoft.com/office/officeart/2005/8/layout/vList2"/>
    <dgm:cxn modelId="{39DCFDBB-634A-4B10-AB2D-AB96A4D446FF}" type="presParOf" srcId="{9FB314A1-96E5-4674-A4A0-606D96268096}" destId="{36FC59A0-1224-4215-8DE3-8B7F1F490BA6}" srcOrd="1" destOrd="0" presId="urn:microsoft.com/office/officeart/2005/8/layout/vList2"/>
    <dgm:cxn modelId="{2AA0E7AE-B565-4678-9EFA-5A089BCFE491}" type="presParOf" srcId="{9FB314A1-96E5-4674-A4A0-606D96268096}" destId="{2AFA4CF5-9341-4647-B415-59E6F6AFE1FF}" srcOrd="2" destOrd="0" presId="urn:microsoft.com/office/officeart/2005/8/layout/vList2"/>
    <dgm:cxn modelId="{04BE84A2-CFBC-411A-8F3B-76688375AE90}" type="presParOf" srcId="{9FB314A1-96E5-4674-A4A0-606D96268096}" destId="{61B511CD-2CB4-4CAD-B339-C2A4E3DB8E31}" srcOrd="3" destOrd="0" presId="urn:microsoft.com/office/officeart/2005/8/layout/vList2"/>
    <dgm:cxn modelId="{F3B9A33C-F87E-4B28-90F1-55EF83F37196}" type="presParOf" srcId="{9FB314A1-96E5-4674-A4A0-606D96268096}" destId="{3C7DF872-33CD-4B56-BF36-FE4B07665454}" srcOrd="4" destOrd="0" presId="urn:microsoft.com/office/officeart/2005/8/layout/vList2"/>
    <dgm:cxn modelId="{5351DDF7-E68E-405E-B1EE-660AC94ADB43}" type="presParOf" srcId="{9FB314A1-96E5-4674-A4A0-606D96268096}" destId="{826E97C7-CCC1-4276-B092-605B2D7347D8}" srcOrd="5" destOrd="0" presId="urn:microsoft.com/office/officeart/2005/8/layout/vList2"/>
    <dgm:cxn modelId="{E1F24250-4C86-41BC-A9D5-072E8B595B5E}" type="presParOf" srcId="{9FB314A1-96E5-4674-A4A0-606D96268096}" destId="{EBB48AF7-9D79-446D-A569-570C913D1F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0983-5F83-451B-AF26-EE48E1DEA930}">
      <dsp:nvSpPr>
        <dsp:cNvPr id="0" name=""/>
        <dsp:cNvSpPr/>
      </dsp:nvSpPr>
      <dsp:spPr>
        <a:xfrm>
          <a:off x="674477" y="694972"/>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5E3ACF-13B4-40C0-A095-BEBAD16CBAE4}">
      <dsp:nvSpPr>
        <dsp:cNvPr id="0" name=""/>
        <dsp:cNvSpPr/>
      </dsp:nvSpPr>
      <dsp:spPr>
        <a:xfrm>
          <a:off x="1076665" y="1097160"/>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0171C9-268B-4A25-9923-DE5EDBDE6E9B}">
      <dsp:nvSpPr>
        <dsp:cNvPr id="0" name=""/>
        <dsp:cNvSpPr/>
      </dsp:nvSpPr>
      <dsp:spPr>
        <a:xfrm>
          <a:off x="71196" y="3169973"/>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dirty="0"/>
            <a:t>Know your incomings is just as important as knowing your outgoings</a:t>
          </a:r>
          <a:endParaRPr lang="en-US" sz="1200" kern="1200" dirty="0"/>
        </a:p>
      </dsp:txBody>
      <dsp:txXfrm>
        <a:off x="71196" y="3169973"/>
        <a:ext cx="3093750" cy="720000"/>
      </dsp:txXfrm>
    </dsp:sp>
    <dsp:sp modelId="{7F2DBFF4-1EFB-4E8B-A2B7-296C6243621F}">
      <dsp:nvSpPr>
        <dsp:cNvPr id="0" name=""/>
        <dsp:cNvSpPr/>
      </dsp:nvSpPr>
      <dsp:spPr>
        <a:xfrm>
          <a:off x="4309634" y="694972"/>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7F2B5-38DB-456A-955B-3C15643DE42C}">
      <dsp:nvSpPr>
        <dsp:cNvPr id="0" name=""/>
        <dsp:cNvSpPr/>
      </dsp:nvSpPr>
      <dsp:spPr>
        <a:xfrm>
          <a:off x="4711821" y="1097160"/>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4F6A3B-D20D-4ACE-AA28-5E6DE18F5B9B}">
      <dsp:nvSpPr>
        <dsp:cNvPr id="0" name=""/>
        <dsp:cNvSpPr/>
      </dsp:nvSpPr>
      <dsp:spPr>
        <a:xfrm>
          <a:off x="3706353" y="3169973"/>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Making sure you know the exact amount you get consistently each week/month means you can budget correctly for that week or month</a:t>
          </a:r>
          <a:endParaRPr lang="en-US" sz="1200" kern="1200"/>
        </a:p>
      </dsp:txBody>
      <dsp:txXfrm>
        <a:off x="3706353" y="3169973"/>
        <a:ext cx="3093750" cy="720000"/>
      </dsp:txXfrm>
    </dsp:sp>
    <dsp:sp modelId="{58900887-B842-417E-A8CE-D5BF6013FE87}">
      <dsp:nvSpPr>
        <dsp:cNvPr id="0" name=""/>
        <dsp:cNvSpPr/>
      </dsp:nvSpPr>
      <dsp:spPr>
        <a:xfrm>
          <a:off x="7944790" y="694972"/>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CCBD3-DF22-4B7E-95B2-E06AE911F97D}">
      <dsp:nvSpPr>
        <dsp:cNvPr id="0" name=""/>
        <dsp:cNvSpPr/>
      </dsp:nvSpPr>
      <dsp:spPr>
        <a:xfrm>
          <a:off x="8346978" y="1097160"/>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0F319C-8FC0-4566-B6BA-9BE9581594C4}">
      <dsp:nvSpPr>
        <dsp:cNvPr id="0" name=""/>
        <dsp:cNvSpPr/>
      </dsp:nvSpPr>
      <dsp:spPr>
        <a:xfrm>
          <a:off x="7341509" y="3169973"/>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For example, if youre spending £1k per month, but are only getting £900 a month, you have a problem.</a:t>
          </a:r>
          <a:endParaRPr lang="en-US" sz="1200" kern="1200"/>
        </a:p>
      </dsp:txBody>
      <dsp:txXfrm>
        <a:off x="7341509" y="3169973"/>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4CA75-B181-4DCB-9359-242C7B777E13}">
      <dsp:nvSpPr>
        <dsp:cNvPr id="0" name=""/>
        <dsp:cNvSpPr/>
      </dsp:nvSpPr>
      <dsp:spPr>
        <a:xfrm>
          <a:off x="0" y="22859"/>
          <a:ext cx="6967728"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Goal savings are different due to them usually having a set date for use rather than the possibility of an emergency</a:t>
          </a:r>
          <a:endParaRPr lang="en-US" sz="2200" kern="1200"/>
        </a:p>
      </dsp:txBody>
      <dsp:txXfrm>
        <a:off x="59057" y="81916"/>
        <a:ext cx="6849614" cy="1091666"/>
      </dsp:txXfrm>
    </dsp:sp>
    <dsp:sp modelId="{9532345F-2744-4ED7-874A-679E060BF5B0}">
      <dsp:nvSpPr>
        <dsp:cNvPr id="0" name=""/>
        <dsp:cNvSpPr/>
      </dsp:nvSpPr>
      <dsp:spPr>
        <a:xfrm>
          <a:off x="0" y="1295999"/>
          <a:ext cx="6967728" cy="1209780"/>
        </a:xfrm>
        <a:prstGeom prst="roundRect">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Usually goal savings are not permanent, and change over time</a:t>
          </a:r>
          <a:endParaRPr lang="en-US" sz="2200" kern="1200"/>
        </a:p>
      </dsp:txBody>
      <dsp:txXfrm>
        <a:off x="59057" y="1355056"/>
        <a:ext cx="6849614" cy="1091666"/>
      </dsp:txXfrm>
    </dsp:sp>
    <dsp:sp modelId="{F602FA04-8B4E-41AF-B2E4-AAC7C5E30C2F}">
      <dsp:nvSpPr>
        <dsp:cNvPr id="0" name=""/>
        <dsp:cNvSpPr/>
      </dsp:nvSpPr>
      <dsp:spPr>
        <a:xfrm>
          <a:off x="0" y="2569140"/>
          <a:ext cx="6967728" cy="1209780"/>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Goal savings could be</a:t>
          </a:r>
          <a:endParaRPr lang="en-US" sz="2200" kern="1200"/>
        </a:p>
      </dsp:txBody>
      <dsp:txXfrm>
        <a:off x="59057" y="2628197"/>
        <a:ext cx="6849614" cy="1091666"/>
      </dsp:txXfrm>
    </dsp:sp>
    <dsp:sp modelId="{7D4A731B-E7CA-4A45-884F-D8ED4B42B4B6}">
      <dsp:nvSpPr>
        <dsp:cNvPr id="0" name=""/>
        <dsp:cNvSpPr/>
      </dsp:nvSpPr>
      <dsp:spPr>
        <a:xfrm>
          <a:off x="0" y="3778920"/>
          <a:ext cx="6967728"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A holiday</a:t>
          </a:r>
          <a:endParaRPr lang="en-US" sz="1700" kern="1200"/>
        </a:p>
        <a:p>
          <a:pPr marL="171450" lvl="1" indent="-171450" algn="l" defTabSz="755650">
            <a:lnSpc>
              <a:spcPct val="90000"/>
            </a:lnSpc>
            <a:spcBef>
              <a:spcPct val="0"/>
            </a:spcBef>
            <a:spcAft>
              <a:spcPct val="20000"/>
            </a:spcAft>
            <a:buChar char="•"/>
          </a:pPr>
          <a:r>
            <a:rPr lang="en-GB" sz="1700" kern="1200"/>
            <a:t>A new pair of expensive shoes or bag</a:t>
          </a:r>
          <a:endParaRPr lang="en-US" sz="1700" kern="1200"/>
        </a:p>
        <a:p>
          <a:pPr marL="171450" lvl="1" indent="-171450" algn="l" defTabSz="755650">
            <a:lnSpc>
              <a:spcPct val="90000"/>
            </a:lnSpc>
            <a:spcBef>
              <a:spcPct val="0"/>
            </a:spcBef>
            <a:spcAft>
              <a:spcPct val="20000"/>
            </a:spcAft>
            <a:buChar char="•"/>
          </a:pPr>
          <a:r>
            <a:rPr lang="en-GB" sz="1700" kern="1200"/>
            <a:t>Deposit for buying a house</a:t>
          </a:r>
          <a:endParaRPr lang="en-US" sz="1700" kern="1200"/>
        </a:p>
        <a:p>
          <a:pPr marL="171450" lvl="1" indent="-171450" algn="l" defTabSz="755650">
            <a:lnSpc>
              <a:spcPct val="90000"/>
            </a:lnSpc>
            <a:spcBef>
              <a:spcPct val="0"/>
            </a:spcBef>
            <a:spcAft>
              <a:spcPct val="20000"/>
            </a:spcAft>
            <a:buChar char="•"/>
          </a:pPr>
          <a:r>
            <a:rPr lang="en-GB" sz="1700" kern="1200"/>
            <a:t>New furniture</a:t>
          </a:r>
          <a:endParaRPr lang="en-US" sz="1700" kern="1200"/>
        </a:p>
        <a:p>
          <a:pPr marL="171450" lvl="1" indent="-171450" algn="l" defTabSz="755650">
            <a:lnSpc>
              <a:spcPct val="90000"/>
            </a:lnSpc>
            <a:spcBef>
              <a:spcPct val="0"/>
            </a:spcBef>
            <a:spcAft>
              <a:spcPct val="20000"/>
            </a:spcAft>
            <a:buChar char="•"/>
          </a:pPr>
          <a:r>
            <a:rPr lang="en-GB" sz="1700" kern="1200"/>
            <a:t>A new vehicle (car, motorbike, pushbike)</a:t>
          </a:r>
          <a:endParaRPr lang="en-US" sz="1700" kern="1200"/>
        </a:p>
        <a:p>
          <a:pPr marL="171450" lvl="1" indent="-171450" algn="l" defTabSz="755650">
            <a:lnSpc>
              <a:spcPct val="90000"/>
            </a:lnSpc>
            <a:spcBef>
              <a:spcPct val="0"/>
            </a:spcBef>
            <a:spcAft>
              <a:spcPct val="20000"/>
            </a:spcAft>
            <a:buChar char="•"/>
          </a:pPr>
          <a:r>
            <a:rPr lang="en-GB" sz="1700" kern="1200"/>
            <a:t>Something fun, like a skydive or fancy dinner or new camera</a:t>
          </a:r>
          <a:endParaRPr lang="en-US" sz="1700" kern="1200"/>
        </a:p>
      </dsp:txBody>
      <dsp:txXfrm>
        <a:off x="0" y="3778920"/>
        <a:ext cx="6967728" cy="1776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E0110-86F2-447D-9DAB-9E194E35C712}">
      <dsp:nvSpPr>
        <dsp:cNvPr id="0" name=""/>
        <dsp:cNvSpPr/>
      </dsp:nvSpPr>
      <dsp:spPr>
        <a:xfrm>
          <a:off x="0" y="473"/>
          <a:ext cx="10506456" cy="1107428"/>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2BEDDAD9-3740-4333-AE26-2329184CEA2D}">
      <dsp:nvSpPr>
        <dsp:cNvPr id="0" name=""/>
        <dsp:cNvSpPr/>
      </dsp:nvSpPr>
      <dsp:spPr>
        <a:xfrm>
          <a:off x="334997" y="249644"/>
          <a:ext cx="609085" cy="609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98C76C-3100-4861-A685-0DBD3430C758}">
      <dsp:nvSpPr>
        <dsp:cNvPr id="0" name=""/>
        <dsp:cNvSpPr/>
      </dsp:nvSpPr>
      <dsp:spPr>
        <a:xfrm>
          <a:off x="1279080" y="473"/>
          <a:ext cx="4727905" cy="110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3" tIns="117203" rIns="117203" bIns="117203" numCol="1" spcCol="1270" anchor="ctr" anchorCtr="0">
          <a:noAutofit/>
        </a:bodyPr>
        <a:lstStyle/>
        <a:p>
          <a:pPr marL="0" lvl="0" indent="0" algn="l" defTabSz="889000">
            <a:lnSpc>
              <a:spcPct val="90000"/>
            </a:lnSpc>
            <a:spcBef>
              <a:spcPct val="0"/>
            </a:spcBef>
            <a:spcAft>
              <a:spcPct val="35000"/>
            </a:spcAft>
            <a:buNone/>
          </a:pPr>
          <a:r>
            <a:rPr lang="en-GB" sz="2000" kern="1200"/>
            <a:t>So if we split our remaining budget in half - £511 we have</a:t>
          </a:r>
          <a:endParaRPr lang="en-US" sz="2000" kern="1200"/>
        </a:p>
      </dsp:txBody>
      <dsp:txXfrm>
        <a:off x="1279080" y="473"/>
        <a:ext cx="4727905" cy="1107428"/>
      </dsp:txXfrm>
    </dsp:sp>
    <dsp:sp modelId="{823D1DEF-E1BD-405C-A005-CCCBBCEEE27C}">
      <dsp:nvSpPr>
        <dsp:cNvPr id="0" name=""/>
        <dsp:cNvSpPr/>
      </dsp:nvSpPr>
      <dsp:spPr>
        <a:xfrm>
          <a:off x="6006985" y="473"/>
          <a:ext cx="4499470" cy="110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3" tIns="117203" rIns="117203" bIns="117203" numCol="1" spcCol="1270" anchor="ctr" anchorCtr="0">
          <a:noAutofit/>
        </a:bodyPr>
        <a:lstStyle/>
        <a:p>
          <a:pPr marL="0" lvl="0" indent="0" algn="l" defTabSz="622300">
            <a:lnSpc>
              <a:spcPct val="90000"/>
            </a:lnSpc>
            <a:spcBef>
              <a:spcPct val="0"/>
            </a:spcBef>
            <a:spcAft>
              <a:spcPct val="35000"/>
            </a:spcAft>
            <a:buNone/>
          </a:pPr>
          <a:r>
            <a:rPr lang="en-GB" sz="1400" kern="1200"/>
            <a:t>£256.50 for fun</a:t>
          </a:r>
          <a:endParaRPr lang="en-US" sz="1400" kern="1200"/>
        </a:p>
        <a:p>
          <a:pPr marL="0" lvl="0" indent="0" algn="l" defTabSz="622300">
            <a:lnSpc>
              <a:spcPct val="90000"/>
            </a:lnSpc>
            <a:spcBef>
              <a:spcPct val="0"/>
            </a:spcBef>
            <a:spcAft>
              <a:spcPct val="35000"/>
            </a:spcAft>
            <a:buNone/>
          </a:pPr>
          <a:r>
            <a:rPr lang="en-GB" sz="1400" kern="1200"/>
            <a:t>£256.50 for savings</a:t>
          </a:r>
          <a:endParaRPr lang="en-US" sz="1400" kern="1200"/>
        </a:p>
      </dsp:txBody>
      <dsp:txXfrm>
        <a:off x="6006985" y="473"/>
        <a:ext cx="4499470" cy="1107428"/>
      </dsp:txXfrm>
    </dsp:sp>
    <dsp:sp modelId="{5ECEE3A0-2B57-4AEF-9677-B2B839130E6F}">
      <dsp:nvSpPr>
        <dsp:cNvPr id="0" name=""/>
        <dsp:cNvSpPr/>
      </dsp:nvSpPr>
      <dsp:spPr>
        <a:xfrm>
          <a:off x="0" y="1384759"/>
          <a:ext cx="10506456" cy="1107428"/>
        </a:xfrm>
        <a:prstGeom prst="roundRect">
          <a:avLst>
            <a:gd name="adj" fmla="val 10000"/>
          </a:avLst>
        </a:prstGeom>
        <a:solidFill>
          <a:schemeClr val="accent5">
            <a:hueOff val="8704932"/>
            <a:satOff val="3846"/>
            <a:lumOff val="-4216"/>
            <a:alphaOff val="0"/>
          </a:schemeClr>
        </a:solidFill>
        <a:ln>
          <a:noFill/>
        </a:ln>
        <a:effectLst/>
      </dsp:spPr>
      <dsp:style>
        <a:lnRef idx="0">
          <a:scrgbClr r="0" g="0" b="0"/>
        </a:lnRef>
        <a:fillRef idx="1">
          <a:scrgbClr r="0" g="0" b="0"/>
        </a:fillRef>
        <a:effectRef idx="0">
          <a:scrgbClr r="0" g="0" b="0"/>
        </a:effectRef>
        <a:fontRef idx="minor"/>
      </dsp:style>
    </dsp:sp>
    <dsp:sp modelId="{8274AD41-4304-47A7-A055-5FFF724AFB24}">
      <dsp:nvSpPr>
        <dsp:cNvPr id="0" name=""/>
        <dsp:cNvSpPr/>
      </dsp:nvSpPr>
      <dsp:spPr>
        <a:xfrm>
          <a:off x="334997" y="1633931"/>
          <a:ext cx="609085" cy="609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E8FC86-764B-44C5-8F11-AA83822EE0AE}">
      <dsp:nvSpPr>
        <dsp:cNvPr id="0" name=""/>
        <dsp:cNvSpPr/>
      </dsp:nvSpPr>
      <dsp:spPr>
        <a:xfrm>
          <a:off x="1279080" y="1384759"/>
          <a:ext cx="4727905" cy="110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3" tIns="117203" rIns="117203" bIns="117203" numCol="1" spcCol="1270" anchor="ctr" anchorCtr="0">
          <a:noAutofit/>
        </a:bodyPr>
        <a:lstStyle/>
        <a:p>
          <a:pPr marL="0" lvl="0" indent="0" algn="l" defTabSz="889000">
            <a:lnSpc>
              <a:spcPct val="90000"/>
            </a:lnSpc>
            <a:spcBef>
              <a:spcPct val="0"/>
            </a:spcBef>
            <a:spcAft>
              <a:spcPct val="35000"/>
            </a:spcAft>
            <a:buNone/>
          </a:pPr>
          <a:r>
            <a:rPr lang="en-GB" sz="2000" kern="1200"/>
            <a:t>If we are putting money into our emergency savings only it would take</a:t>
          </a:r>
          <a:endParaRPr lang="en-US" sz="2000" kern="1200"/>
        </a:p>
      </dsp:txBody>
      <dsp:txXfrm>
        <a:off x="1279080" y="1384759"/>
        <a:ext cx="4727905" cy="1107428"/>
      </dsp:txXfrm>
    </dsp:sp>
    <dsp:sp modelId="{63B395BD-E17C-4AAE-9330-DD04B279C079}">
      <dsp:nvSpPr>
        <dsp:cNvPr id="0" name=""/>
        <dsp:cNvSpPr/>
      </dsp:nvSpPr>
      <dsp:spPr>
        <a:xfrm>
          <a:off x="6006985" y="1384759"/>
          <a:ext cx="4499470" cy="110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3" tIns="117203" rIns="117203" bIns="117203" numCol="1" spcCol="1270" anchor="ctr" anchorCtr="0">
          <a:noAutofit/>
        </a:bodyPr>
        <a:lstStyle/>
        <a:p>
          <a:pPr marL="0" lvl="0" indent="0" algn="l" defTabSz="622300">
            <a:lnSpc>
              <a:spcPct val="90000"/>
            </a:lnSpc>
            <a:spcBef>
              <a:spcPct val="0"/>
            </a:spcBef>
            <a:spcAft>
              <a:spcPct val="35000"/>
            </a:spcAft>
            <a:buNone/>
          </a:pPr>
          <a:r>
            <a:rPr lang="en-GB" sz="1400" kern="1200"/>
            <a:t>Around 8 months to have 3 months of emergency savings</a:t>
          </a:r>
          <a:endParaRPr lang="en-US" sz="1400" kern="1200"/>
        </a:p>
        <a:p>
          <a:pPr marL="0" lvl="0" indent="0" algn="l" defTabSz="622300">
            <a:lnSpc>
              <a:spcPct val="90000"/>
            </a:lnSpc>
            <a:spcBef>
              <a:spcPct val="0"/>
            </a:spcBef>
            <a:spcAft>
              <a:spcPct val="35000"/>
            </a:spcAft>
            <a:buNone/>
          </a:pPr>
          <a:r>
            <a:rPr lang="en-GB" sz="1400" kern="1200"/>
            <a:t>Around 1 year and 5 months to have 6 months of emergency savings</a:t>
          </a:r>
          <a:endParaRPr lang="en-US" sz="1400" kern="1200"/>
        </a:p>
      </dsp:txBody>
      <dsp:txXfrm>
        <a:off x="6006985" y="1384759"/>
        <a:ext cx="4499470" cy="1107428"/>
      </dsp:txXfrm>
    </dsp:sp>
    <dsp:sp modelId="{D27DAAB5-401C-478F-A8BB-DD03AA289848}">
      <dsp:nvSpPr>
        <dsp:cNvPr id="0" name=""/>
        <dsp:cNvSpPr/>
      </dsp:nvSpPr>
      <dsp:spPr>
        <a:xfrm>
          <a:off x="0" y="2769045"/>
          <a:ext cx="10506456" cy="1107428"/>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F168F948-D447-404F-8EA9-A8B6E7C45DEE}">
      <dsp:nvSpPr>
        <dsp:cNvPr id="0" name=""/>
        <dsp:cNvSpPr/>
      </dsp:nvSpPr>
      <dsp:spPr>
        <a:xfrm>
          <a:off x="334997" y="3018217"/>
          <a:ext cx="609085" cy="609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9097E1-31C8-40C0-BC32-2546BFBA703E}">
      <dsp:nvSpPr>
        <dsp:cNvPr id="0" name=""/>
        <dsp:cNvSpPr/>
      </dsp:nvSpPr>
      <dsp:spPr>
        <a:xfrm>
          <a:off x="1279080" y="2769045"/>
          <a:ext cx="9227375" cy="110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3" tIns="117203" rIns="117203" bIns="117203" numCol="1" spcCol="1270" anchor="ctr" anchorCtr="0">
          <a:noAutofit/>
        </a:bodyPr>
        <a:lstStyle/>
        <a:p>
          <a:pPr marL="0" lvl="0" indent="0" algn="l" defTabSz="889000">
            <a:lnSpc>
              <a:spcPct val="90000"/>
            </a:lnSpc>
            <a:spcBef>
              <a:spcPct val="0"/>
            </a:spcBef>
            <a:spcAft>
              <a:spcPct val="35000"/>
            </a:spcAft>
            <a:buNone/>
          </a:pPr>
          <a:r>
            <a:rPr lang="en-GB" sz="2000" kern="1200"/>
            <a:t>This means that for quite a while we wouldn’t be able to save for a goal</a:t>
          </a:r>
          <a:endParaRPr lang="en-US" sz="2000" kern="1200"/>
        </a:p>
      </dsp:txBody>
      <dsp:txXfrm>
        <a:off x="1279080" y="2769045"/>
        <a:ext cx="9227375" cy="11074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D8917-FBAB-43E1-A97C-74FB3CFD8ED7}">
      <dsp:nvSpPr>
        <dsp:cNvPr id="0" name=""/>
        <dsp:cNvSpPr/>
      </dsp:nvSpPr>
      <dsp:spPr>
        <a:xfrm>
          <a:off x="0" y="90778"/>
          <a:ext cx="6967728"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That’s a long time to go without a big holiday, so what if we split our remaining money into fun, emergency savings and goal savings</a:t>
          </a:r>
          <a:endParaRPr lang="en-US" sz="2000" kern="1200"/>
        </a:p>
      </dsp:txBody>
      <dsp:txXfrm>
        <a:off x="53688" y="144466"/>
        <a:ext cx="6860352" cy="992424"/>
      </dsp:txXfrm>
    </dsp:sp>
    <dsp:sp modelId="{0A71D863-A1FA-4174-BD6C-62945A544198}">
      <dsp:nvSpPr>
        <dsp:cNvPr id="0" name=""/>
        <dsp:cNvSpPr/>
      </dsp:nvSpPr>
      <dsp:spPr>
        <a:xfrm>
          <a:off x="0" y="1248178"/>
          <a:ext cx="6967728" cy="1099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That would mean</a:t>
          </a:r>
          <a:endParaRPr lang="en-US" sz="2000" kern="1200"/>
        </a:p>
      </dsp:txBody>
      <dsp:txXfrm>
        <a:off x="53688" y="1301866"/>
        <a:ext cx="6860352" cy="992424"/>
      </dsp:txXfrm>
    </dsp:sp>
    <dsp:sp modelId="{E56D9F18-38EC-4595-BA22-5BE17B693918}">
      <dsp:nvSpPr>
        <dsp:cNvPr id="0" name=""/>
        <dsp:cNvSpPr/>
      </dsp:nvSpPr>
      <dsp:spPr>
        <a:xfrm>
          <a:off x="0" y="2347978"/>
          <a:ext cx="6967728"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2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t>£170 for fun</a:t>
          </a:r>
          <a:endParaRPr lang="en-US" sz="1600" kern="1200"/>
        </a:p>
        <a:p>
          <a:pPr marL="171450" lvl="1" indent="-171450" algn="l" defTabSz="711200">
            <a:lnSpc>
              <a:spcPct val="90000"/>
            </a:lnSpc>
            <a:spcBef>
              <a:spcPct val="0"/>
            </a:spcBef>
            <a:spcAft>
              <a:spcPct val="20000"/>
            </a:spcAft>
            <a:buChar char="•"/>
          </a:pPr>
          <a:r>
            <a:rPr lang="en-GB" sz="1600" kern="1200"/>
            <a:t>£170 for emergency savings</a:t>
          </a:r>
          <a:endParaRPr lang="en-US" sz="1600" kern="1200"/>
        </a:p>
        <a:p>
          <a:pPr marL="171450" lvl="1" indent="-171450" algn="l" defTabSz="711200">
            <a:lnSpc>
              <a:spcPct val="90000"/>
            </a:lnSpc>
            <a:spcBef>
              <a:spcPct val="0"/>
            </a:spcBef>
            <a:spcAft>
              <a:spcPct val="20000"/>
            </a:spcAft>
            <a:buChar char="•"/>
          </a:pPr>
          <a:r>
            <a:rPr lang="en-GB" sz="1600" kern="1200"/>
            <a:t>£170 for goal savings</a:t>
          </a:r>
          <a:endParaRPr lang="en-US" sz="1600" kern="1200"/>
        </a:p>
      </dsp:txBody>
      <dsp:txXfrm>
        <a:off x="0" y="2347978"/>
        <a:ext cx="6967728" cy="828000"/>
      </dsp:txXfrm>
    </dsp:sp>
    <dsp:sp modelId="{C0F604EB-133C-415E-BC05-346DF7510BB4}">
      <dsp:nvSpPr>
        <dsp:cNvPr id="0" name=""/>
        <dsp:cNvSpPr/>
      </dsp:nvSpPr>
      <dsp:spPr>
        <a:xfrm>
          <a:off x="0" y="3148978"/>
          <a:ext cx="6967728" cy="10998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It would then take</a:t>
          </a:r>
          <a:endParaRPr lang="en-US" sz="2000" kern="1200"/>
        </a:p>
      </dsp:txBody>
      <dsp:txXfrm>
        <a:off x="53688" y="3202666"/>
        <a:ext cx="6860352" cy="992424"/>
      </dsp:txXfrm>
    </dsp:sp>
    <dsp:sp modelId="{63EE0D88-42E8-457D-A11F-159CD42981BA}">
      <dsp:nvSpPr>
        <dsp:cNvPr id="0" name=""/>
        <dsp:cNvSpPr/>
      </dsp:nvSpPr>
      <dsp:spPr>
        <a:xfrm>
          <a:off x="0" y="4275778"/>
          <a:ext cx="6967728" cy="54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2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a:t>Just over a year for 3 months of emergency savings</a:t>
          </a:r>
          <a:endParaRPr lang="en-US" sz="1600" kern="1200"/>
        </a:p>
        <a:p>
          <a:pPr marL="171450" lvl="1" indent="-171450" algn="l" defTabSz="711200">
            <a:lnSpc>
              <a:spcPct val="90000"/>
            </a:lnSpc>
            <a:spcBef>
              <a:spcPct val="0"/>
            </a:spcBef>
            <a:spcAft>
              <a:spcPct val="20000"/>
            </a:spcAft>
            <a:buChar char="•"/>
          </a:pPr>
          <a:r>
            <a:rPr lang="en-GB" sz="1600" kern="1200"/>
            <a:t>Two years and one month for 6 months of emergency savings</a:t>
          </a:r>
          <a:endParaRPr lang="en-US" sz="1600" kern="1200"/>
        </a:p>
      </dsp:txBody>
      <dsp:txXfrm>
        <a:off x="0" y="4275778"/>
        <a:ext cx="6967728" cy="548550"/>
      </dsp:txXfrm>
    </dsp:sp>
    <dsp:sp modelId="{28D7FD91-23D4-46E3-AD25-B549477197AF}">
      <dsp:nvSpPr>
        <dsp:cNvPr id="0" name=""/>
        <dsp:cNvSpPr/>
      </dsp:nvSpPr>
      <dsp:spPr>
        <a:xfrm>
          <a:off x="0" y="4824328"/>
          <a:ext cx="6967728" cy="109980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BUT you would have a good amount of goal savings</a:t>
          </a:r>
          <a:endParaRPr lang="en-US" sz="2000" kern="1200"/>
        </a:p>
      </dsp:txBody>
      <dsp:txXfrm>
        <a:off x="53688" y="4878016"/>
        <a:ext cx="6860352" cy="9924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41DD2-30CD-4101-93BF-BF35D530A5D1}">
      <dsp:nvSpPr>
        <dsp:cNvPr id="0" name=""/>
        <dsp:cNvSpPr/>
      </dsp:nvSpPr>
      <dsp:spPr>
        <a:xfrm>
          <a:off x="0" y="29951"/>
          <a:ext cx="6812280"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Budgeting is about really looking at your income and expenditure honestly</a:t>
          </a:r>
          <a:endParaRPr lang="en-US" sz="1600" kern="1200"/>
        </a:p>
      </dsp:txBody>
      <dsp:txXfrm>
        <a:off x="42722" y="72673"/>
        <a:ext cx="6726836" cy="789716"/>
      </dsp:txXfrm>
    </dsp:sp>
    <dsp:sp modelId="{4A9C4088-9B64-4F8D-B505-5E01EE8A7E53}">
      <dsp:nvSpPr>
        <dsp:cNvPr id="0" name=""/>
        <dsp:cNvSpPr/>
      </dsp:nvSpPr>
      <dsp:spPr>
        <a:xfrm>
          <a:off x="0" y="951191"/>
          <a:ext cx="6812280" cy="875160"/>
        </a:xfrm>
        <a:prstGeom prst="roundRect">
          <a:avLst/>
        </a:prstGeom>
        <a:solidFill>
          <a:schemeClr val="accent2">
            <a:hueOff val="-489910"/>
            <a:satOff val="-2263"/>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Its not about making big changes to your lifestyle, this almost never works</a:t>
          </a:r>
          <a:endParaRPr lang="en-US" sz="1600" kern="1200"/>
        </a:p>
      </dsp:txBody>
      <dsp:txXfrm>
        <a:off x="42722" y="993913"/>
        <a:ext cx="6726836" cy="789716"/>
      </dsp:txXfrm>
    </dsp:sp>
    <dsp:sp modelId="{E900D93E-9D65-4C7B-8DF4-37DC4707E895}">
      <dsp:nvSpPr>
        <dsp:cNvPr id="0" name=""/>
        <dsp:cNvSpPr/>
      </dsp:nvSpPr>
      <dsp:spPr>
        <a:xfrm>
          <a:off x="0" y="1872432"/>
          <a:ext cx="6812280" cy="875160"/>
        </a:xfrm>
        <a:prstGeom prst="roundRect">
          <a:avLst/>
        </a:prstGeom>
        <a:solidFill>
          <a:schemeClr val="accent2">
            <a:hueOff val="-979820"/>
            <a:satOff val="-4526"/>
            <a:lumOff val="-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For instance if you want McDonalds, it might cost £6</a:t>
          </a:r>
          <a:endParaRPr lang="en-US" sz="1600" kern="1200"/>
        </a:p>
      </dsp:txBody>
      <dsp:txXfrm>
        <a:off x="42722" y="1915154"/>
        <a:ext cx="6726836" cy="789716"/>
      </dsp:txXfrm>
    </dsp:sp>
    <dsp:sp modelId="{7D68D411-FF0F-423B-A412-DC4C9DFDB9BB}">
      <dsp:nvSpPr>
        <dsp:cNvPr id="0" name=""/>
        <dsp:cNvSpPr/>
      </dsp:nvSpPr>
      <dsp:spPr>
        <a:xfrm>
          <a:off x="0" y="2793672"/>
          <a:ext cx="6812280" cy="875160"/>
        </a:xfrm>
        <a:prstGeom prst="roundRect">
          <a:avLst/>
        </a:prstGeom>
        <a:solidFill>
          <a:schemeClr val="accent2">
            <a:hueOff val="-1469730"/>
            <a:satOff val="-6788"/>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But you can get a big bag of oven chips, 4 burgers and 4 buns for the same price</a:t>
          </a:r>
          <a:endParaRPr lang="en-US" sz="1600" kern="1200"/>
        </a:p>
      </dsp:txBody>
      <dsp:txXfrm>
        <a:off x="42722" y="2836394"/>
        <a:ext cx="6726836" cy="789716"/>
      </dsp:txXfrm>
    </dsp:sp>
    <dsp:sp modelId="{03059B22-1E26-48FF-AD89-DC46E7B9D46B}">
      <dsp:nvSpPr>
        <dsp:cNvPr id="0" name=""/>
        <dsp:cNvSpPr/>
      </dsp:nvSpPr>
      <dsp:spPr>
        <a:xfrm>
          <a:off x="0" y="3714912"/>
          <a:ext cx="6812280" cy="875160"/>
        </a:xfrm>
        <a:prstGeom prst="roundRect">
          <a:avLst/>
        </a:prstGeom>
        <a:solidFill>
          <a:schemeClr val="accent2">
            <a:hueOff val="-1959640"/>
            <a:satOff val="-9051"/>
            <a:lumOff val="-1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Now instead of spending £6 on one meal you have spent £1.50 for 4 meals</a:t>
          </a:r>
          <a:endParaRPr lang="en-US" sz="1600" kern="1200"/>
        </a:p>
      </dsp:txBody>
      <dsp:txXfrm>
        <a:off x="42722" y="3757634"/>
        <a:ext cx="6726836" cy="789716"/>
      </dsp:txXfrm>
    </dsp:sp>
    <dsp:sp modelId="{024E28D3-8B17-4807-ACC6-D41871E2F432}">
      <dsp:nvSpPr>
        <dsp:cNvPr id="0" name=""/>
        <dsp:cNvSpPr/>
      </dsp:nvSpPr>
      <dsp:spPr>
        <a:xfrm>
          <a:off x="0" y="4636152"/>
          <a:ext cx="6812280" cy="875160"/>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This doesn’t mean you should not have McDonalds, but if youre getting a big mac every week, you could have one a month and save yourself at least £18 by making a dupe at home</a:t>
          </a:r>
          <a:endParaRPr lang="en-US" sz="1600" kern="1200"/>
        </a:p>
      </dsp:txBody>
      <dsp:txXfrm>
        <a:off x="42722" y="4678874"/>
        <a:ext cx="6726836" cy="7897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203D-79F5-4A9A-827B-A41E6C1EAD94}">
      <dsp:nvSpPr>
        <dsp:cNvPr id="0" name=""/>
        <dsp:cNvSpPr/>
      </dsp:nvSpPr>
      <dsp:spPr>
        <a:xfrm>
          <a:off x="0" y="49167"/>
          <a:ext cx="681228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So if you want to be able to have a bigger budget for savings or fun, you need to look at your income vs expenditure</a:t>
          </a:r>
          <a:endParaRPr lang="en-US" sz="1900" kern="1200"/>
        </a:p>
      </dsp:txBody>
      <dsp:txXfrm>
        <a:off x="51003" y="100170"/>
        <a:ext cx="6710274" cy="942803"/>
      </dsp:txXfrm>
    </dsp:sp>
    <dsp:sp modelId="{E9853E0E-0591-4512-A1F4-B4CC525D57FA}">
      <dsp:nvSpPr>
        <dsp:cNvPr id="0" name=""/>
        <dsp:cNvSpPr/>
      </dsp:nvSpPr>
      <dsp:spPr>
        <a:xfrm>
          <a:off x="0" y="1148697"/>
          <a:ext cx="6812280" cy="1044809"/>
        </a:xfrm>
        <a:prstGeom prst="roundRect">
          <a:avLst/>
        </a:prstGeom>
        <a:solidFill>
          <a:schemeClr val="accent2">
            <a:hueOff val="-612388"/>
            <a:satOff val="-2828"/>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Either your expenditure needs to go down, or your income needs to increase</a:t>
          </a:r>
          <a:endParaRPr lang="en-US" sz="1900" kern="1200"/>
        </a:p>
      </dsp:txBody>
      <dsp:txXfrm>
        <a:off x="51003" y="1199700"/>
        <a:ext cx="6710274" cy="942803"/>
      </dsp:txXfrm>
    </dsp:sp>
    <dsp:sp modelId="{2FD8FDE1-F749-42B4-B80A-A5D1653CB4EE}">
      <dsp:nvSpPr>
        <dsp:cNvPr id="0" name=""/>
        <dsp:cNvSpPr/>
      </dsp:nvSpPr>
      <dsp:spPr>
        <a:xfrm>
          <a:off x="0" y="2248227"/>
          <a:ext cx="6812280" cy="1044809"/>
        </a:xfrm>
        <a:prstGeom prst="roundRect">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So looking at your bills and shopping around for better deals, share a Netflix account with a friend, don’t get the newest phone etc</a:t>
          </a:r>
          <a:endParaRPr lang="en-US" sz="1900" kern="1200"/>
        </a:p>
      </dsp:txBody>
      <dsp:txXfrm>
        <a:off x="51003" y="2299230"/>
        <a:ext cx="6710274" cy="942803"/>
      </dsp:txXfrm>
    </dsp:sp>
    <dsp:sp modelId="{84DE5337-6051-44A2-B57A-2DD2041A4475}">
      <dsp:nvSpPr>
        <dsp:cNvPr id="0" name=""/>
        <dsp:cNvSpPr/>
      </dsp:nvSpPr>
      <dsp:spPr>
        <a:xfrm>
          <a:off x="0" y="3347757"/>
          <a:ext cx="6812280" cy="1044809"/>
        </a:xfrm>
        <a:prstGeom prst="roundRect">
          <a:avLst/>
        </a:prstGeom>
        <a:solidFill>
          <a:schemeClr val="accent2">
            <a:hueOff val="-1837163"/>
            <a:satOff val="-8485"/>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Or look at an increase in income, use your experience and qualifications to negotiate for a higher wage or change jobs for more £££ per hour</a:t>
          </a:r>
          <a:endParaRPr lang="en-US" sz="1900" kern="1200"/>
        </a:p>
      </dsp:txBody>
      <dsp:txXfrm>
        <a:off x="51003" y="3398760"/>
        <a:ext cx="6710274" cy="942803"/>
      </dsp:txXfrm>
    </dsp:sp>
    <dsp:sp modelId="{73275D12-65DC-4F72-A320-DFEA589709D7}">
      <dsp:nvSpPr>
        <dsp:cNvPr id="0" name=""/>
        <dsp:cNvSpPr/>
      </dsp:nvSpPr>
      <dsp:spPr>
        <a:xfrm>
          <a:off x="0" y="4447287"/>
          <a:ext cx="6812280" cy="1044809"/>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We can help you with your CV, help you research companies and help you find the legit vs scam jobs out there</a:t>
          </a:r>
          <a:endParaRPr lang="en-US" sz="1900" kern="1200"/>
        </a:p>
      </dsp:txBody>
      <dsp:txXfrm>
        <a:off x="51003" y="4498290"/>
        <a:ext cx="6710274" cy="942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FA7E-66CA-4DB0-AA59-B2A2A97B7C02}">
      <dsp:nvSpPr>
        <dsp:cNvPr id="0" name=""/>
        <dsp:cNvSpPr/>
      </dsp:nvSpPr>
      <dsp:spPr>
        <a:xfrm>
          <a:off x="3283" y="101163"/>
          <a:ext cx="3201185" cy="121029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Knowing how much </a:t>
          </a:r>
          <a:r>
            <a:rPr lang="en-GB" sz="1900" kern="1200" dirty="0" err="1"/>
            <a:t>youre</a:t>
          </a:r>
          <a:r>
            <a:rPr lang="en-GB" sz="1900" kern="1200" dirty="0"/>
            <a:t> spending and where its being spent is important</a:t>
          </a:r>
          <a:endParaRPr lang="en-US" sz="1900" kern="1200" dirty="0"/>
        </a:p>
      </dsp:txBody>
      <dsp:txXfrm>
        <a:off x="3283" y="101163"/>
        <a:ext cx="3201185" cy="1210297"/>
      </dsp:txXfrm>
    </dsp:sp>
    <dsp:sp modelId="{2E7A4955-1D0F-4529-9E5B-5B7A584F3B69}">
      <dsp:nvSpPr>
        <dsp:cNvPr id="0" name=""/>
        <dsp:cNvSpPr/>
      </dsp:nvSpPr>
      <dsp:spPr>
        <a:xfrm>
          <a:off x="3283" y="1311460"/>
          <a:ext cx="3201185" cy="246432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We all spend more than we think we spend</a:t>
          </a:r>
        </a:p>
        <a:p>
          <a:pPr marL="171450" lvl="1" indent="-171450" algn="l" defTabSz="844550">
            <a:lnSpc>
              <a:spcPct val="90000"/>
            </a:lnSpc>
            <a:spcBef>
              <a:spcPct val="0"/>
            </a:spcBef>
            <a:spcAft>
              <a:spcPct val="15000"/>
            </a:spcAft>
            <a:buChar char="•"/>
          </a:pPr>
          <a:r>
            <a:rPr lang="en-GB" sz="1900" kern="1200" dirty="0"/>
            <a:t>This is ok, it happens to everyone</a:t>
          </a:r>
        </a:p>
        <a:p>
          <a:pPr marL="171450" lvl="1" indent="-171450" algn="l" defTabSz="844550">
            <a:lnSpc>
              <a:spcPct val="90000"/>
            </a:lnSpc>
            <a:spcBef>
              <a:spcPct val="0"/>
            </a:spcBef>
            <a:spcAft>
              <a:spcPct val="15000"/>
            </a:spcAft>
            <a:buChar char="•"/>
          </a:pPr>
          <a:r>
            <a:rPr lang="en-GB" sz="1900" kern="1200" dirty="0"/>
            <a:t>Make sure your budget is reflective of your actual, not ideal spending</a:t>
          </a:r>
        </a:p>
      </dsp:txBody>
      <dsp:txXfrm>
        <a:off x="3283" y="1311460"/>
        <a:ext cx="3201185" cy="2464323"/>
      </dsp:txXfrm>
    </dsp:sp>
    <dsp:sp modelId="{49EFC2B5-FEAF-404D-843A-E6D2CBC3AA70}">
      <dsp:nvSpPr>
        <dsp:cNvPr id="0" name=""/>
        <dsp:cNvSpPr/>
      </dsp:nvSpPr>
      <dsp:spPr>
        <a:xfrm>
          <a:off x="3652635" y="101163"/>
          <a:ext cx="3201185" cy="121029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Receipts, categories for spending and budgeting will help you keep a good handle on your money</a:t>
          </a:r>
          <a:endParaRPr lang="en-US" sz="1900" kern="1200"/>
        </a:p>
      </dsp:txBody>
      <dsp:txXfrm>
        <a:off x="3652635" y="101163"/>
        <a:ext cx="3201185" cy="1210297"/>
      </dsp:txXfrm>
    </dsp:sp>
    <dsp:sp modelId="{B1A041B8-253A-4D50-8BFB-0A1ECC2C7133}">
      <dsp:nvSpPr>
        <dsp:cNvPr id="0" name=""/>
        <dsp:cNvSpPr/>
      </dsp:nvSpPr>
      <dsp:spPr>
        <a:xfrm>
          <a:off x="3652635" y="1311460"/>
          <a:ext cx="3201185" cy="246432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Keep your receipts in a safe place (such as a tin of denial)</a:t>
          </a:r>
        </a:p>
        <a:p>
          <a:pPr marL="171450" lvl="1" indent="-171450" algn="l" defTabSz="844550">
            <a:lnSpc>
              <a:spcPct val="90000"/>
            </a:lnSpc>
            <a:spcBef>
              <a:spcPct val="0"/>
            </a:spcBef>
            <a:spcAft>
              <a:spcPct val="15000"/>
            </a:spcAft>
            <a:buChar char="•"/>
          </a:pPr>
          <a:r>
            <a:rPr lang="en-GB" sz="1900" kern="1200" dirty="0"/>
            <a:t>You can download all your bank transactions into an Excel spreadsheet for easy organisation</a:t>
          </a:r>
        </a:p>
      </dsp:txBody>
      <dsp:txXfrm>
        <a:off x="3652635" y="1311460"/>
        <a:ext cx="3201185" cy="2464323"/>
      </dsp:txXfrm>
    </dsp:sp>
    <dsp:sp modelId="{5E2517B3-3D56-4DDA-925B-9928819D3CCF}">
      <dsp:nvSpPr>
        <dsp:cNvPr id="0" name=""/>
        <dsp:cNvSpPr/>
      </dsp:nvSpPr>
      <dsp:spPr>
        <a:xfrm>
          <a:off x="7301986" y="101163"/>
          <a:ext cx="3201185" cy="121029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I go for five different categories when I am looking at my budget</a:t>
          </a:r>
          <a:endParaRPr lang="en-US" sz="1900" kern="1200"/>
        </a:p>
      </dsp:txBody>
      <dsp:txXfrm>
        <a:off x="7301986" y="101163"/>
        <a:ext cx="3201185" cy="1210297"/>
      </dsp:txXfrm>
    </dsp:sp>
    <dsp:sp modelId="{B6CB3C7D-41E8-4BE5-8716-E660DD5845A8}">
      <dsp:nvSpPr>
        <dsp:cNvPr id="0" name=""/>
        <dsp:cNvSpPr/>
      </dsp:nvSpPr>
      <dsp:spPr>
        <a:xfrm>
          <a:off x="7301986" y="1311460"/>
          <a:ext cx="3201185" cy="246432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Rent</a:t>
          </a:r>
          <a:endParaRPr lang="en-US" sz="1900" kern="1200" dirty="0"/>
        </a:p>
        <a:p>
          <a:pPr marL="171450" lvl="1" indent="-171450" algn="l" defTabSz="844550">
            <a:lnSpc>
              <a:spcPct val="90000"/>
            </a:lnSpc>
            <a:spcBef>
              <a:spcPct val="0"/>
            </a:spcBef>
            <a:spcAft>
              <a:spcPct val="15000"/>
            </a:spcAft>
            <a:buChar char="•"/>
          </a:pPr>
          <a:r>
            <a:rPr lang="en-GB" sz="1900" kern="1200" dirty="0"/>
            <a:t>Bills (electricity, phone bill, internet)</a:t>
          </a:r>
          <a:endParaRPr lang="en-US" sz="1900" kern="1200" dirty="0"/>
        </a:p>
        <a:p>
          <a:pPr marL="171450" lvl="1" indent="-171450" algn="l" defTabSz="844550">
            <a:lnSpc>
              <a:spcPct val="90000"/>
            </a:lnSpc>
            <a:spcBef>
              <a:spcPct val="0"/>
            </a:spcBef>
            <a:spcAft>
              <a:spcPct val="15000"/>
            </a:spcAft>
            <a:buChar char="•"/>
          </a:pPr>
          <a:r>
            <a:rPr lang="en-GB" sz="1900" kern="1200" dirty="0"/>
            <a:t>Essentials (food, self care items)</a:t>
          </a:r>
          <a:endParaRPr lang="en-US" sz="1900" kern="1200" dirty="0"/>
        </a:p>
        <a:p>
          <a:pPr marL="171450" lvl="1" indent="-171450" algn="l" defTabSz="844550">
            <a:lnSpc>
              <a:spcPct val="90000"/>
            </a:lnSpc>
            <a:spcBef>
              <a:spcPct val="0"/>
            </a:spcBef>
            <a:spcAft>
              <a:spcPct val="15000"/>
            </a:spcAft>
            <a:buChar char="•"/>
          </a:pPr>
          <a:r>
            <a:rPr lang="en-GB" sz="1900" kern="1200" dirty="0"/>
            <a:t>Fun money</a:t>
          </a:r>
          <a:endParaRPr lang="en-US" sz="1900" kern="1200" dirty="0"/>
        </a:p>
        <a:p>
          <a:pPr marL="171450" lvl="1" indent="-171450" algn="l" defTabSz="844550">
            <a:lnSpc>
              <a:spcPct val="90000"/>
            </a:lnSpc>
            <a:spcBef>
              <a:spcPct val="0"/>
            </a:spcBef>
            <a:spcAft>
              <a:spcPct val="15000"/>
            </a:spcAft>
            <a:buChar char="•"/>
          </a:pPr>
          <a:r>
            <a:rPr lang="en-GB" sz="1900" kern="1200" dirty="0"/>
            <a:t>Savings</a:t>
          </a:r>
          <a:endParaRPr lang="en-US" sz="1900" kern="1200" dirty="0"/>
        </a:p>
      </dsp:txBody>
      <dsp:txXfrm>
        <a:off x="7301986" y="1311460"/>
        <a:ext cx="3201185" cy="2464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0EF04-2CF2-44B8-BFA5-9BC64E504F97}">
      <dsp:nvSpPr>
        <dsp:cNvPr id="0" name=""/>
        <dsp:cNvSpPr/>
      </dsp:nvSpPr>
      <dsp:spPr>
        <a:xfrm>
          <a:off x="0" y="2315"/>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96D0F-0CD3-46BA-A040-89E6775AE9C9}">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C02BFA-5475-4409-B75E-CAC899EF271B}">
      <dsp:nvSpPr>
        <dsp:cNvPr id="0" name=""/>
        <dsp:cNvSpPr/>
      </dsp:nvSpPr>
      <dsp:spPr>
        <a:xfrm>
          <a:off x="1355170" y="2315"/>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GB" sz="2200" kern="1200"/>
            <a:t>The average rent for a private 1 bedroom in Exeter is £743 (not inc. bills)</a:t>
          </a:r>
          <a:endParaRPr lang="en-US" sz="2200" kern="1200"/>
        </a:p>
      </dsp:txBody>
      <dsp:txXfrm>
        <a:off x="1355170" y="2315"/>
        <a:ext cx="5612557" cy="1173307"/>
      </dsp:txXfrm>
    </dsp:sp>
    <dsp:sp modelId="{4ABF75F1-246F-41B2-BD42-B0BF2CEC6C14}">
      <dsp:nvSpPr>
        <dsp:cNvPr id="0" name=""/>
        <dsp:cNvSpPr/>
      </dsp:nvSpPr>
      <dsp:spPr>
        <a:xfrm>
          <a:off x="0" y="1468949"/>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19C68-5EBC-435A-BF2E-D1D5D82C6C9D}">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976513-76CC-4770-B41B-8F8445252796}">
      <dsp:nvSpPr>
        <dsp:cNvPr id="0" name=""/>
        <dsp:cNvSpPr/>
      </dsp:nvSpPr>
      <dsp:spPr>
        <a:xfrm>
          <a:off x="1355170" y="1468949"/>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GB" sz="2200" kern="1200" dirty="0"/>
            <a:t>The average cost of a private room in a shared house is £527 (usually </a:t>
          </a:r>
          <a:r>
            <a:rPr lang="en-GB" sz="2200" kern="1200" dirty="0" err="1"/>
            <a:t>inc</a:t>
          </a:r>
          <a:r>
            <a:rPr lang="en-GB" sz="2200" kern="1200" dirty="0"/>
            <a:t> bills)</a:t>
          </a:r>
          <a:endParaRPr lang="en-US" sz="2200" kern="1200" dirty="0"/>
        </a:p>
      </dsp:txBody>
      <dsp:txXfrm>
        <a:off x="1355170" y="1468949"/>
        <a:ext cx="5612557" cy="1173307"/>
      </dsp:txXfrm>
    </dsp:sp>
    <dsp:sp modelId="{DEE5D5A1-14B6-4188-9596-BC478DD080EA}">
      <dsp:nvSpPr>
        <dsp:cNvPr id="0" name=""/>
        <dsp:cNvSpPr/>
      </dsp:nvSpPr>
      <dsp:spPr>
        <a:xfrm>
          <a:off x="0" y="2935583"/>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B37C3-3A66-4624-BD45-D8F940954014}">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40D3A0-548E-409B-A7F3-996F1D499383}">
      <dsp:nvSpPr>
        <dsp:cNvPr id="0" name=""/>
        <dsp:cNvSpPr/>
      </dsp:nvSpPr>
      <dsp:spPr>
        <a:xfrm>
          <a:off x="1355170" y="2935583"/>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GB" sz="2200" kern="1200" dirty="0"/>
            <a:t>The average cost of a LA 1 bedroom in Exeter is £568 (not inc. bills)</a:t>
          </a:r>
          <a:endParaRPr lang="en-US" sz="2200" kern="1200" dirty="0"/>
        </a:p>
      </dsp:txBody>
      <dsp:txXfrm>
        <a:off x="1355170" y="2935583"/>
        <a:ext cx="5612557" cy="1173307"/>
      </dsp:txXfrm>
    </dsp:sp>
    <dsp:sp modelId="{08C31862-DB96-4F90-9369-1C59A2CC60B3}">
      <dsp:nvSpPr>
        <dsp:cNvPr id="0" name=""/>
        <dsp:cNvSpPr/>
      </dsp:nvSpPr>
      <dsp:spPr>
        <a:xfrm>
          <a:off x="0" y="4402217"/>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CAA15-7540-4462-8137-74CE00D85B5C}">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E0F880-D3AC-453C-9E02-1FD5C978FEAB}">
      <dsp:nvSpPr>
        <dsp:cNvPr id="0" name=""/>
        <dsp:cNvSpPr/>
      </dsp:nvSpPr>
      <dsp:spPr>
        <a:xfrm>
          <a:off x="1355170" y="4402217"/>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GB" sz="2200" kern="1200"/>
            <a:t>Local Council Housing for 1 bedroom ~£350 (not inc. bills)</a:t>
          </a:r>
          <a:endParaRPr lang="en-US" sz="2200" kern="1200"/>
        </a:p>
      </dsp:txBody>
      <dsp:txXfrm>
        <a:off x="1355170" y="4402217"/>
        <a:ext cx="5612557" cy="1173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660CD-B11E-437B-9FA6-4D760CAE6162}">
      <dsp:nvSpPr>
        <dsp:cNvPr id="0" name=""/>
        <dsp:cNvSpPr/>
      </dsp:nvSpPr>
      <dsp:spPr>
        <a:xfrm>
          <a:off x="0" y="153145"/>
          <a:ext cx="10515600" cy="671580"/>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 small 1 to 2 bedroom house will roughly cost (for 1 person)</a:t>
          </a:r>
          <a:endParaRPr lang="en-US" sz="2800" kern="1200" dirty="0"/>
        </a:p>
      </dsp:txBody>
      <dsp:txXfrm>
        <a:off x="32784" y="185929"/>
        <a:ext cx="10450032" cy="606012"/>
      </dsp:txXfrm>
    </dsp:sp>
    <dsp:sp modelId="{B09D2828-803E-4AA6-94FB-033BE1F57230}">
      <dsp:nvSpPr>
        <dsp:cNvPr id="0" name=""/>
        <dsp:cNvSpPr/>
      </dsp:nvSpPr>
      <dsp:spPr>
        <a:xfrm>
          <a:off x="0" y="824725"/>
          <a:ext cx="105156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£55 in energy (gas/electric)</a:t>
          </a:r>
          <a:endParaRPr lang="en-US" sz="2200" kern="1200"/>
        </a:p>
        <a:p>
          <a:pPr marL="228600" lvl="1" indent="-228600" algn="l" defTabSz="977900">
            <a:lnSpc>
              <a:spcPct val="90000"/>
            </a:lnSpc>
            <a:spcBef>
              <a:spcPct val="0"/>
            </a:spcBef>
            <a:spcAft>
              <a:spcPct val="20000"/>
            </a:spcAft>
            <a:buChar char="•"/>
          </a:pPr>
          <a:r>
            <a:rPr lang="en-GB" sz="2200" kern="1200"/>
            <a:t>£40 on water</a:t>
          </a:r>
          <a:endParaRPr lang="en-US" sz="2200" kern="1200"/>
        </a:p>
        <a:p>
          <a:pPr marL="228600" lvl="1" indent="-228600" algn="l" defTabSz="977900">
            <a:lnSpc>
              <a:spcPct val="90000"/>
            </a:lnSpc>
            <a:spcBef>
              <a:spcPct val="0"/>
            </a:spcBef>
            <a:spcAft>
              <a:spcPct val="20000"/>
            </a:spcAft>
            <a:buChar char="•"/>
          </a:pPr>
          <a:r>
            <a:rPr lang="en-GB" sz="2200" kern="1200"/>
            <a:t>£111 on council tax</a:t>
          </a:r>
          <a:endParaRPr lang="en-US" sz="2200" kern="1200"/>
        </a:p>
      </dsp:txBody>
      <dsp:txXfrm>
        <a:off x="0" y="824725"/>
        <a:ext cx="10515600" cy="1130220"/>
      </dsp:txXfrm>
    </dsp:sp>
    <dsp:sp modelId="{5A72214F-0758-43B1-BE0E-48F49929C179}">
      <dsp:nvSpPr>
        <dsp:cNvPr id="0" name=""/>
        <dsp:cNvSpPr/>
      </dsp:nvSpPr>
      <dsp:spPr>
        <a:xfrm>
          <a:off x="0" y="1954946"/>
          <a:ext cx="10515600" cy="67158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Other bills might include</a:t>
          </a:r>
          <a:endParaRPr lang="en-US" sz="2800" kern="1200"/>
        </a:p>
      </dsp:txBody>
      <dsp:txXfrm>
        <a:off x="32784" y="1987730"/>
        <a:ext cx="10450032" cy="606012"/>
      </dsp:txXfrm>
    </dsp:sp>
    <dsp:sp modelId="{2D71A6FE-7BB8-4B20-968E-6C494396B531}">
      <dsp:nvSpPr>
        <dsp:cNvPr id="0" name=""/>
        <dsp:cNvSpPr/>
      </dsp:nvSpPr>
      <dsp:spPr>
        <a:xfrm>
          <a:off x="0" y="2626526"/>
          <a:ext cx="10515600"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£25 phone bill</a:t>
          </a:r>
          <a:endParaRPr lang="en-US" sz="2200" kern="1200"/>
        </a:p>
        <a:p>
          <a:pPr marL="228600" lvl="1" indent="-228600" algn="l" defTabSz="977900">
            <a:lnSpc>
              <a:spcPct val="90000"/>
            </a:lnSpc>
            <a:spcBef>
              <a:spcPct val="0"/>
            </a:spcBef>
            <a:spcAft>
              <a:spcPct val="20000"/>
            </a:spcAft>
            <a:buChar char="•"/>
          </a:pPr>
          <a:r>
            <a:rPr lang="en-GB" sz="2200" kern="1200"/>
            <a:t>£30 internet bill</a:t>
          </a:r>
          <a:endParaRPr lang="en-US" sz="2200" kern="1200"/>
        </a:p>
        <a:p>
          <a:pPr marL="228600" lvl="1" indent="-228600" algn="l" defTabSz="977900">
            <a:lnSpc>
              <a:spcPct val="90000"/>
            </a:lnSpc>
            <a:spcBef>
              <a:spcPct val="0"/>
            </a:spcBef>
            <a:spcAft>
              <a:spcPct val="20000"/>
            </a:spcAft>
            <a:buChar char="•"/>
          </a:pPr>
          <a:r>
            <a:rPr lang="en-GB" sz="2200" kern="1200" dirty="0"/>
            <a:t>£10 for a property service charge</a:t>
          </a:r>
          <a:endParaRPr lang="en-US" sz="2200" kern="1200" dirty="0"/>
        </a:p>
        <a:p>
          <a:pPr marL="228600" lvl="1" indent="-228600" algn="l" defTabSz="977900">
            <a:lnSpc>
              <a:spcPct val="90000"/>
            </a:lnSpc>
            <a:spcBef>
              <a:spcPct val="0"/>
            </a:spcBef>
            <a:spcAft>
              <a:spcPct val="20000"/>
            </a:spcAft>
            <a:buChar char="•"/>
          </a:pPr>
          <a:r>
            <a:rPr lang="en-GB" sz="2200" kern="1200"/>
            <a:t>£13 for Netflix</a:t>
          </a:r>
          <a:endParaRPr lang="en-US" sz="2200" kern="1200"/>
        </a:p>
        <a:p>
          <a:pPr marL="228600" lvl="1" indent="-228600" algn="l" defTabSz="977900">
            <a:lnSpc>
              <a:spcPct val="90000"/>
            </a:lnSpc>
            <a:spcBef>
              <a:spcPct val="0"/>
            </a:spcBef>
            <a:spcAft>
              <a:spcPct val="20000"/>
            </a:spcAft>
            <a:buChar char="•"/>
          </a:pPr>
          <a:r>
            <a:rPr lang="en-GB" sz="2200" kern="1200"/>
            <a:t>£13.25 for TV license </a:t>
          </a:r>
          <a:endParaRPr lang="en-US" sz="2200" kern="1200"/>
        </a:p>
        <a:p>
          <a:pPr marL="228600" lvl="1" indent="-228600" algn="l" defTabSz="977900">
            <a:lnSpc>
              <a:spcPct val="90000"/>
            </a:lnSpc>
            <a:spcBef>
              <a:spcPct val="0"/>
            </a:spcBef>
            <a:spcAft>
              <a:spcPct val="20000"/>
            </a:spcAft>
            <a:buChar char="•"/>
          </a:pPr>
          <a:r>
            <a:rPr lang="en-GB" sz="2200" kern="1200"/>
            <a:t>£5 contents insurance cost (worth it!)</a:t>
          </a:r>
          <a:endParaRPr lang="en-US" sz="2200" kern="1200"/>
        </a:p>
      </dsp:txBody>
      <dsp:txXfrm>
        <a:off x="0" y="2626526"/>
        <a:ext cx="10515600" cy="2260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5252E-1C65-4BB8-B34C-01CBB964FC77}">
      <dsp:nvSpPr>
        <dsp:cNvPr id="0" name=""/>
        <dsp:cNvSpPr/>
      </dsp:nvSpPr>
      <dsp:spPr>
        <a:xfrm>
          <a:off x="0" y="161077"/>
          <a:ext cx="6812280"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Cost of a small 1-2 bedroom house (for </a:t>
          </a:r>
          <a:r>
            <a:rPr lang="en-GB" sz="1800" kern="1200"/>
            <a:t>1 person)</a:t>
          </a:r>
          <a:endParaRPr lang="en-US" sz="1800" kern="1200" dirty="0"/>
        </a:p>
      </dsp:txBody>
      <dsp:txXfrm>
        <a:off x="34906" y="195983"/>
        <a:ext cx="6742468" cy="645240"/>
      </dsp:txXfrm>
    </dsp:sp>
    <dsp:sp modelId="{5C5BBE42-9C4E-4B97-9ACE-97C84BA03B80}">
      <dsp:nvSpPr>
        <dsp:cNvPr id="0" name=""/>
        <dsp:cNvSpPr/>
      </dsp:nvSpPr>
      <dsp:spPr>
        <a:xfrm>
          <a:off x="0" y="876130"/>
          <a:ext cx="6812280"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dirty="0"/>
            <a:t>£55 in energy (gas/electric)</a:t>
          </a:r>
        </a:p>
        <a:p>
          <a:pPr marL="114300" lvl="1" indent="-114300" algn="l" defTabSz="622300">
            <a:lnSpc>
              <a:spcPct val="90000"/>
            </a:lnSpc>
            <a:spcBef>
              <a:spcPct val="0"/>
            </a:spcBef>
            <a:spcAft>
              <a:spcPct val="20000"/>
            </a:spcAft>
            <a:buChar char="•"/>
          </a:pPr>
          <a:endParaRPr lang="en-GB" sz="1400" kern="1200" dirty="0"/>
        </a:p>
        <a:p>
          <a:pPr marL="114300" lvl="1" indent="-114300" algn="l" defTabSz="622300">
            <a:lnSpc>
              <a:spcPct val="90000"/>
            </a:lnSpc>
            <a:spcBef>
              <a:spcPct val="0"/>
            </a:spcBef>
            <a:spcAft>
              <a:spcPct val="20000"/>
            </a:spcAft>
            <a:buChar char="•"/>
          </a:pPr>
          <a:r>
            <a:rPr lang="en-GB" sz="1400" kern="1200" dirty="0"/>
            <a:t>£40 on water</a:t>
          </a:r>
        </a:p>
        <a:p>
          <a:pPr marL="114300" lvl="1" indent="-114300" algn="l" defTabSz="622300">
            <a:lnSpc>
              <a:spcPct val="90000"/>
            </a:lnSpc>
            <a:spcBef>
              <a:spcPct val="0"/>
            </a:spcBef>
            <a:spcAft>
              <a:spcPct val="20000"/>
            </a:spcAft>
            <a:buChar char="•"/>
          </a:pPr>
          <a:endParaRPr lang="en-GB" sz="1400" kern="1200" dirty="0"/>
        </a:p>
        <a:p>
          <a:pPr marL="114300" lvl="1" indent="-114300" algn="l" defTabSz="622300">
            <a:lnSpc>
              <a:spcPct val="90000"/>
            </a:lnSpc>
            <a:spcBef>
              <a:spcPct val="0"/>
            </a:spcBef>
            <a:spcAft>
              <a:spcPct val="20000"/>
            </a:spcAft>
            <a:buChar char="•"/>
          </a:pPr>
          <a:r>
            <a:rPr lang="en-GB" sz="1400" kern="1200" dirty="0"/>
            <a:t>£111 on council tax</a:t>
          </a:r>
        </a:p>
      </dsp:txBody>
      <dsp:txXfrm>
        <a:off x="0" y="876130"/>
        <a:ext cx="6812280" cy="1192320"/>
      </dsp:txXfrm>
    </dsp:sp>
    <dsp:sp modelId="{80B39F83-92A7-4C89-838B-10284AB47151}">
      <dsp:nvSpPr>
        <dsp:cNvPr id="0" name=""/>
        <dsp:cNvSpPr/>
      </dsp:nvSpPr>
      <dsp:spPr>
        <a:xfrm>
          <a:off x="0" y="2068450"/>
          <a:ext cx="6812280" cy="715052"/>
        </a:xfrm>
        <a:prstGeom prst="roundRect">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Receipts, categories for spending and budgeting will help you keep a good handle on your money</a:t>
          </a:r>
          <a:endParaRPr lang="en-US" sz="1800" kern="1200"/>
        </a:p>
      </dsp:txBody>
      <dsp:txXfrm>
        <a:off x="34906" y="2103356"/>
        <a:ext cx="6742468" cy="645240"/>
      </dsp:txXfrm>
    </dsp:sp>
    <dsp:sp modelId="{B3CEF9DC-F768-4884-9F92-BC0C351F182C}">
      <dsp:nvSpPr>
        <dsp:cNvPr id="0" name=""/>
        <dsp:cNvSpPr/>
      </dsp:nvSpPr>
      <dsp:spPr>
        <a:xfrm>
          <a:off x="0" y="2783503"/>
          <a:ext cx="6812280"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dirty="0"/>
            <a:t>Keep your receipts in a safe place (such as a tin of denial)</a:t>
          </a:r>
        </a:p>
        <a:p>
          <a:pPr marL="114300" lvl="1" indent="-114300" algn="l" defTabSz="622300">
            <a:lnSpc>
              <a:spcPct val="90000"/>
            </a:lnSpc>
            <a:spcBef>
              <a:spcPct val="0"/>
            </a:spcBef>
            <a:spcAft>
              <a:spcPct val="20000"/>
            </a:spcAft>
            <a:buChar char="•"/>
          </a:pPr>
          <a:r>
            <a:rPr lang="en-GB" sz="1400" kern="1200" dirty="0"/>
            <a:t>You can download all your bank transactions into an Excel spreadsheet for easy organisation</a:t>
          </a:r>
        </a:p>
      </dsp:txBody>
      <dsp:txXfrm>
        <a:off x="0" y="2783503"/>
        <a:ext cx="6812280" cy="689310"/>
      </dsp:txXfrm>
    </dsp:sp>
    <dsp:sp modelId="{970E9B1D-14FF-4C28-9EA6-2E6D1A4E8C8F}">
      <dsp:nvSpPr>
        <dsp:cNvPr id="0" name=""/>
        <dsp:cNvSpPr/>
      </dsp:nvSpPr>
      <dsp:spPr>
        <a:xfrm>
          <a:off x="0" y="3472813"/>
          <a:ext cx="6812280" cy="715052"/>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 go for five different categories when I am looking at my budget</a:t>
          </a:r>
          <a:endParaRPr lang="en-US" sz="1800" kern="1200" dirty="0"/>
        </a:p>
      </dsp:txBody>
      <dsp:txXfrm>
        <a:off x="34906" y="3507719"/>
        <a:ext cx="6742468" cy="645240"/>
      </dsp:txXfrm>
    </dsp:sp>
    <dsp:sp modelId="{FB065F04-1D24-4B6A-BCA2-4F990AFDBD5A}">
      <dsp:nvSpPr>
        <dsp:cNvPr id="0" name=""/>
        <dsp:cNvSpPr/>
      </dsp:nvSpPr>
      <dsp:spPr>
        <a:xfrm>
          <a:off x="0" y="4187866"/>
          <a:ext cx="6812280"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dirty="0"/>
            <a:t>Rent</a:t>
          </a:r>
          <a:endParaRPr lang="en-US" sz="1400" kern="1200" dirty="0"/>
        </a:p>
        <a:p>
          <a:pPr marL="114300" lvl="1" indent="-114300" algn="l" defTabSz="622300">
            <a:lnSpc>
              <a:spcPct val="90000"/>
            </a:lnSpc>
            <a:spcBef>
              <a:spcPct val="0"/>
            </a:spcBef>
            <a:spcAft>
              <a:spcPct val="20000"/>
            </a:spcAft>
            <a:buChar char="•"/>
          </a:pPr>
          <a:r>
            <a:rPr lang="en-GB" sz="1400" kern="1200" dirty="0"/>
            <a:t>Bills (electricity, phone bill, internet)</a:t>
          </a:r>
          <a:endParaRPr lang="en-US" sz="1400" kern="1200" dirty="0"/>
        </a:p>
        <a:p>
          <a:pPr marL="114300" lvl="1" indent="-114300" algn="l" defTabSz="622300">
            <a:lnSpc>
              <a:spcPct val="90000"/>
            </a:lnSpc>
            <a:spcBef>
              <a:spcPct val="0"/>
            </a:spcBef>
            <a:spcAft>
              <a:spcPct val="20000"/>
            </a:spcAft>
            <a:buChar char="•"/>
          </a:pPr>
          <a:r>
            <a:rPr lang="en-GB" sz="1400" kern="1200" dirty="0"/>
            <a:t>Essentials (food, self care items)</a:t>
          </a:r>
          <a:endParaRPr lang="en-US" sz="1400" kern="1200" dirty="0"/>
        </a:p>
        <a:p>
          <a:pPr marL="114300" lvl="1" indent="-114300" algn="l" defTabSz="622300">
            <a:lnSpc>
              <a:spcPct val="90000"/>
            </a:lnSpc>
            <a:spcBef>
              <a:spcPct val="0"/>
            </a:spcBef>
            <a:spcAft>
              <a:spcPct val="20000"/>
            </a:spcAft>
            <a:buChar char="•"/>
          </a:pPr>
          <a:r>
            <a:rPr lang="en-GB" sz="1400" kern="1200" dirty="0"/>
            <a:t>Fun money</a:t>
          </a:r>
          <a:endParaRPr lang="en-US" sz="1400" kern="1200" dirty="0"/>
        </a:p>
        <a:p>
          <a:pPr marL="114300" lvl="1" indent="-114300" algn="l" defTabSz="622300">
            <a:lnSpc>
              <a:spcPct val="90000"/>
            </a:lnSpc>
            <a:spcBef>
              <a:spcPct val="0"/>
            </a:spcBef>
            <a:spcAft>
              <a:spcPct val="20000"/>
            </a:spcAft>
            <a:buChar char="•"/>
          </a:pPr>
          <a:r>
            <a:rPr lang="en-GB" sz="1400" kern="1200" dirty="0"/>
            <a:t>Savings</a:t>
          </a:r>
          <a:endParaRPr lang="en-US" sz="1400" kern="1200" dirty="0"/>
        </a:p>
      </dsp:txBody>
      <dsp:txXfrm>
        <a:off x="0" y="4187866"/>
        <a:ext cx="6812280" cy="1192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C8CD7-3E6F-440E-9757-D17A1C3990F5}">
      <dsp:nvSpPr>
        <dsp:cNvPr id="0" name=""/>
        <dsp:cNvSpPr/>
      </dsp:nvSpPr>
      <dsp:spPr>
        <a:xfrm>
          <a:off x="0" y="798597"/>
          <a:ext cx="6812280" cy="11875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8709" tIns="270764" rIns="528709"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a:t>Food</a:t>
          </a:r>
          <a:endParaRPr lang="en-US" sz="1300" kern="1200"/>
        </a:p>
        <a:p>
          <a:pPr marL="114300" lvl="1" indent="-114300" algn="l" defTabSz="577850">
            <a:lnSpc>
              <a:spcPct val="90000"/>
            </a:lnSpc>
            <a:spcBef>
              <a:spcPct val="0"/>
            </a:spcBef>
            <a:spcAft>
              <a:spcPct val="15000"/>
            </a:spcAft>
            <a:buChar char="•"/>
          </a:pPr>
          <a:r>
            <a:rPr lang="en-GB" sz="1300" kern="1200"/>
            <a:t>Shampoo/conditioner/bodywash</a:t>
          </a:r>
          <a:endParaRPr lang="en-US" sz="1300" kern="1200"/>
        </a:p>
        <a:p>
          <a:pPr marL="114300" lvl="1" indent="-114300" algn="l" defTabSz="577850">
            <a:lnSpc>
              <a:spcPct val="90000"/>
            </a:lnSpc>
            <a:spcBef>
              <a:spcPct val="0"/>
            </a:spcBef>
            <a:spcAft>
              <a:spcPct val="15000"/>
            </a:spcAft>
            <a:buChar char="•"/>
          </a:pPr>
          <a:r>
            <a:rPr lang="en-GB" sz="1300" kern="1200"/>
            <a:t>Toothbrushes/toothpaste</a:t>
          </a:r>
          <a:endParaRPr lang="en-US" sz="1300" kern="1200"/>
        </a:p>
        <a:p>
          <a:pPr marL="114300" lvl="1" indent="-114300" algn="l" defTabSz="577850">
            <a:lnSpc>
              <a:spcPct val="90000"/>
            </a:lnSpc>
            <a:spcBef>
              <a:spcPct val="0"/>
            </a:spcBef>
            <a:spcAft>
              <a:spcPct val="15000"/>
            </a:spcAft>
            <a:buChar char="•"/>
          </a:pPr>
          <a:r>
            <a:rPr lang="en-GB" sz="1300" kern="1200"/>
            <a:t>Cleaning products (inc. laundry, washing up etc.)</a:t>
          </a:r>
          <a:endParaRPr lang="en-US" sz="1300" kern="1200"/>
        </a:p>
      </dsp:txBody>
      <dsp:txXfrm>
        <a:off x="0" y="798597"/>
        <a:ext cx="6812280" cy="1187550"/>
      </dsp:txXfrm>
    </dsp:sp>
    <dsp:sp modelId="{B19A19DC-056C-4FC1-950B-56D7DB63D6C0}">
      <dsp:nvSpPr>
        <dsp:cNvPr id="0" name=""/>
        <dsp:cNvSpPr/>
      </dsp:nvSpPr>
      <dsp:spPr>
        <a:xfrm>
          <a:off x="340614" y="606717"/>
          <a:ext cx="4768596"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marL="0" lvl="0" indent="0" algn="l" defTabSz="577850">
            <a:lnSpc>
              <a:spcPct val="90000"/>
            </a:lnSpc>
            <a:spcBef>
              <a:spcPct val="0"/>
            </a:spcBef>
            <a:spcAft>
              <a:spcPct val="35000"/>
            </a:spcAft>
            <a:buNone/>
          </a:pPr>
          <a:r>
            <a:rPr lang="en-GB" sz="1300" kern="1200"/>
            <a:t>Essentials are things we cant go without, such as</a:t>
          </a:r>
          <a:endParaRPr lang="en-US" sz="1300" kern="1200"/>
        </a:p>
      </dsp:txBody>
      <dsp:txXfrm>
        <a:off x="359348" y="625451"/>
        <a:ext cx="4731128" cy="346292"/>
      </dsp:txXfrm>
    </dsp:sp>
    <dsp:sp modelId="{5D8EE4D3-7945-4D78-9279-0AE7FCEA2F4B}">
      <dsp:nvSpPr>
        <dsp:cNvPr id="0" name=""/>
        <dsp:cNvSpPr/>
      </dsp:nvSpPr>
      <dsp:spPr>
        <a:xfrm>
          <a:off x="0" y="2248227"/>
          <a:ext cx="681228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998258-085D-4E17-BFE7-5814424237F3}">
      <dsp:nvSpPr>
        <dsp:cNvPr id="0" name=""/>
        <dsp:cNvSpPr/>
      </dsp:nvSpPr>
      <dsp:spPr>
        <a:xfrm>
          <a:off x="340614" y="2056347"/>
          <a:ext cx="4768596"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marL="0" lvl="0" indent="0" algn="l" defTabSz="577850">
            <a:lnSpc>
              <a:spcPct val="90000"/>
            </a:lnSpc>
            <a:spcBef>
              <a:spcPct val="0"/>
            </a:spcBef>
            <a:spcAft>
              <a:spcPct val="35000"/>
            </a:spcAft>
            <a:buNone/>
          </a:pPr>
          <a:r>
            <a:rPr lang="en-GB" sz="1300" kern="1200" dirty="0"/>
            <a:t>The average person spends £108 per month on food</a:t>
          </a:r>
          <a:endParaRPr lang="en-US" sz="1300" kern="1200" dirty="0"/>
        </a:p>
      </dsp:txBody>
      <dsp:txXfrm>
        <a:off x="359348" y="2075081"/>
        <a:ext cx="4731128" cy="346292"/>
      </dsp:txXfrm>
    </dsp:sp>
    <dsp:sp modelId="{8A767974-06FF-41FD-9102-10A8B81B487E}">
      <dsp:nvSpPr>
        <dsp:cNvPr id="0" name=""/>
        <dsp:cNvSpPr/>
      </dsp:nvSpPr>
      <dsp:spPr>
        <a:xfrm>
          <a:off x="0" y="2837907"/>
          <a:ext cx="681228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DE976-D87A-425B-B182-9E655692A26B}">
      <dsp:nvSpPr>
        <dsp:cNvPr id="0" name=""/>
        <dsp:cNvSpPr/>
      </dsp:nvSpPr>
      <dsp:spPr>
        <a:xfrm>
          <a:off x="340614" y="2646027"/>
          <a:ext cx="4768596"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marL="0" lvl="0" indent="0" algn="l" defTabSz="577850">
            <a:lnSpc>
              <a:spcPct val="90000"/>
            </a:lnSpc>
            <a:spcBef>
              <a:spcPct val="0"/>
            </a:spcBef>
            <a:spcAft>
              <a:spcPct val="35000"/>
            </a:spcAft>
            <a:buNone/>
          </a:pPr>
          <a:r>
            <a:rPr lang="en-GB" sz="1300" kern="1200" dirty="0"/>
            <a:t>Around £10 per month on bodywash and hair care</a:t>
          </a:r>
          <a:endParaRPr lang="en-US" sz="1300" kern="1200" dirty="0"/>
        </a:p>
      </dsp:txBody>
      <dsp:txXfrm>
        <a:off x="359348" y="2664761"/>
        <a:ext cx="4731128" cy="346292"/>
      </dsp:txXfrm>
    </dsp:sp>
    <dsp:sp modelId="{3F9D33A0-23A9-413A-83AB-D0D0336BC024}">
      <dsp:nvSpPr>
        <dsp:cNvPr id="0" name=""/>
        <dsp:cNvSpPr/>
      </dsp:nvSpPr>
      <dsp:spPr>
        <a:xfrm>
          <a:off x="0" y="3427587"/>
          <a:ext cx="681228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CB14B7-4AE4-47C0-9AE0-2E89B30A992D}">
      <dsp:nvSpPr>
        <dsp:cNvPr id="0" name=""/>
        <dsp:cNvSpPr/>
      </dsp:nvSpPr>
      <dsp:spPr>
        <a:xfrm>
          <a:off x="340614" y="3235707"/>
          <a:ext cx="4768596"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marL="0" lvl="0" indent="0" algn="l" defTabSz="577850">
            <a:lnSpc>
              <a:spcPct val="90000"/>
            </a:lnSpc>
            <a:spcBef>
              <a:spcPct val="0"/>
            </a:spcBef>
            <a:spcAft>
              <a:spcPct val="35000"/>
            </a:spcAft>
            <a:buNone/>
          </a:pPr>
          <a:r>
            <a:rPr lang="en-GB" sz="1300" kern="1200"/>
            <a:t>£6 on tooth care</a:t>
          </a:r>
          <a:endParaRPr lang="en-US" sz="1300" kern="1200"/>
        </a:p>
      </dsp:txBody>
      <dsp:txXfrm>
        <a:off x="359348" y="3254441"/>
        <a:ext cx="4731128" cy="346292"/>
      </dsp:txXfrm>
    </dsp:sp>
    <dsp:sp modelId="{2E0EE60B-C9CD-4C97-B4A4-17DF28BFE811}">
      <dsp:nvSpPr>
        <dsp:cNvPr id="0" name=""/>
        <dsp:cNvSpPr/>
      </dsp:nvSpPr>
      <dsp:spPr>
        <a:xfrm>
          <a:off x="0" y="4017267"/>
          <a:ext cx="681228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8F1AAD-B11D-4CFA-8D9A-117D62DB0FEA}">
      <dsp:nvSpPr>
        <dsp:cNvPr id="0" name=""/>
        <dsp:cNvSpPr/>
      </dsp:nvSpPr>
      <dsp:spPr>
        <a:xfrm>
          <a:off x="340614" y="3825387"/>
          <a:ext cx="4768596"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marL="0" lvl="0" indent="0" algn="l" defTabSz="577850">
            <a:lnSpc>
              <a:spcPct val="90000"/>
            </a:lnSpc>
            <a:spcBef>
              <a:spcPct val="0"/>
            </a:spcBef>
            <a:spcAft>
              <a:spcPct val="35000"/>
            </a:spcAft>
            <a:buNone/>
          </a:pPr>
          <a:r>
            <a:rPr lang="en-GB" sz="1300" kern="1200"/>
            <a:t>Around £15 per month on household cleaning products</a:t>
          </a:r>
          <a:endParaRPr lang="en-US" sz="1300" kern="1200"/>
        </a:p>
      </dsp:txBody>
      <dsp:txXfrm>
        <a:off x="359348" y="3844121"/>
        <a:ext cx="4731128" cy="346292"/>
      </dsp:txXfrm>
    </dsp:sp>
    <dsp:sp modelId="{E7B78772-5AA7-4BB5-9D39-E19AAA306D12}">
      <dsp:nvSpPr>
        <dsp:cNvPr id="0" name=""/>
        <dsp:cNvSpPr/>
      </dsp:nvSpPr>
      <dsp:spPr>
        <a:xfrm>
          <a:off x="0" y="4606947"/>
          <a:ext cx="6812280"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4C9FDF-1AD1-4066-842A-07D6C996DEB2}">
      <dsp:nvSpPr>
        <dsp:cNvPr id="0" name=""/>
        <dsp:cNvSpPr/>
      </dsp:nvSpPr>
      <dsp:spPr>
        <a:xfrm>
          <a:off x="340614" y="4415067"/>
          <a:ext cx="4768596"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42" tIns="0" rIns="180242" bIns="0" numCol="1" spcCol="1270" anchor="ctr" anchorCtr="0">
          <a:noAutofit/>
        </a:bodyPr>
        <a:lstStyle/>
        <a:p>
          <a:pPr marL="0" lvl="0" indent="0" algn="l" defTabSz="577850">
            <a:lnSpc>
              <a:spcPct val="90000"/>
            </a:lnSpc>
            <a:spcBef>
              <a:spcPct val="0"/>
            </a:spcBef>
            <a:spcAft>
              <a:spcPct val="35000"/>
            </a:spcAft>
            <a:buNone/>
          </a:pPr>
          <a:r>
            <a:rPr lang="en-GB" sz="1300" kern="1200"/>
            <a:t>Total of £139 per month on essentials</a:t>
          </a:r>
          <a:endParaRPr lang="en-US" sz="1300" kern="1200"/>
        </a:p>
      </dsp:txBody>
      <dsp:txXfrm>
        <a:off x="359348" y="4433801"/>
        <a:ext cx="4731128"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18431-C1F4-4EA7-811C-55D63B36BA34}">
      <dsp:nvSpPr>
        <dsp:cNvPr id="0" name=""/>
        <dsp:cNvSpPr/>
      </dsp:nvSpPr>
      <dsp:spPr>
        <a:xfrm>
          <a:off x="0" y="59624"/>
          <a:ext cx="6967728"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Lets say we are 23yrs, living in shared accommodation with bills included</a:t>
          </a:r>
          <a:endParaRPr lang="en-US" sz="2300" kern="1200"/>
        </a:p>
      </dsp:txBody>
      <dsp:txXfrm>
        <a:off x="44664" y="104288"/>
        <a:ext cx="6878400" cy="825612"/>
      </dsp:txXfrm>
    </dsp:sp>
    <dsp:sp modelId="{D87B5D9B-7791-4613-9159-D6651AF6D97B}">
      <dsp:nvSpPr>
        <dsp:cNvPr id="0" name=""/>
        <dsp:cNvSpPr/>
      </dsp:nvSpPr>
      <dsp:spPr>
        <a:xfrm>
          <a:off x="0" y="1040804"/>
          <a:ext cx="6967728" cy="914940"/>
        </a:xfrm>
        <a:prstGeom prst="roundRect">
          <a:avLst/>
        </a:prstGeom>
        <a:solidFill>
          <a:schemeClr val="accent2">
            <a:hueOff val="-612388"/>
            <a:satOff val="-2828"/>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Total Income = £1,220.00</a:t>
          </a:r>
          <a:endParaRPr lang="en-US" sz="2300" kern="1200"/>
        </a:p>
      </dsp:txBody>
      <dsp:txXfrm>
        <a:off x="44664" y="1085468"/>
        <a:ext cx="6878400" cy="825612"/>
      </dsp:txXfrm>
    </dsp:sp>
    <dsp:sp modelId="{8989D295-2193-4644-B24A-E6BF0EFAA976}">
      <dsp:nvSpPr>
        <dsp:cNvPr id="0" name=""/>
        <dsp:cNvSpPr/>
      </dsp:nvSpPr>
      <dsp:spPr>
        <a:xfrm>
          <a:off x="0" y="2021984"/>
          <a:ext cx="6967728" cy="914940"/>
        </a:xfrm>
        <a:prstGeom prst="roundRect">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Rent - £527</a:t>
          </a:r>
          <a:endParaRPr lang="en-US" sz="2300" kern="1200"/>
        </a:p>
      </dsp:txBody>
      <dsp:txXfrm>
        <a:off x="44664" y="2066648"/>
        <a:ext cx="6878400" cy="825612"/>
      </dsp:txXfrm>
    </dsp:sp>
    <dsp:sp modelId="{6164B0CA-CF28-488A-AA7F-81B56673ECFF}">
      <dsp:nvSpPr>
        <dsp:cNvPr id="0" name=""/>
        <dsp:cNvSpPr/>
      </dsp:nvSpPr>
      <dsp:spPr>
        <a:xfrm>
          <a:off x="0" y="3003165"/>
          <a:ext cx="6967728" cy="914940"/>
        </a:xfrm>
        <a:prstGeom prst="roundRect">
          <a:avLst/>
        </a:prstGeom>
        <a:solidFill>
          <a:schemeClr val="accent2">
            <a:hueOff val="-1837163"/>
            <a:satOff val="-8485"/>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Phone/Netflix/Insurance - £43</a:t>
          </a:r>
          <a:endParaRPr lang="en-US" sz="2300" kern="1200"/>
        </a:p>
      </dsp:txBody>
      <dsp:txXfrm>
        <a:off x="44664" y="3047829"/>
        <a:ext cx="6878400" cy="825612"/>
      </dsp:txXfrm>
    </dsp:sp>
    <dsp:sp modelId="{57A39065-1075-44C5-9291-07188FCACBCF}">
      <dsp:nvSpPr>
        <dsp:cNvPr id="0" name=""/>
        <dsp:cNvSpPr/>
      </dsp:nvSpPr>
      <dsp:spPr>
        <a:xfrm>
          <a:off x="0" y="3984345"/>
          <a:ext cx="6967728" cy="914940"/>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Essentials - £139</a:t>
          </a:r>
          <a:endParaRPr lang="en-US" sz="2300" kern="1200"/>
        </a:p>
      </dsp:txBody>
      <dsp:txXfrm>
        <a:off x="44664" y="4029009"/>
        <a:ext cx="6878400" cy="825612"/>
      </dsp:txXfrm>
    </dsp:sp>
    <dsp:sp modelId="{98A78979-B8FA-4E60-878F-C64D0448C193}">
      <dsp:nvSpPr>
        <dsp:cNvPr id="0" name=""/>
        <dsp:cNvSpPr/>
      </dsp:nvSpPr>
      <dsp:spPr>
        <a:xfrm>
          <a:off x="0" y="4899285"/>
          <a:ext cx="6967728"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2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TOTAL OUTGOINGS = £709.00</a:t>
          </a:r>
          <a:endParaRPr lang="en-US" sz="1800" kern="1200"/>
        </a:p>
        <a:p>
          <a:pPr marL="171450" lvl="1" indent="-171450" algn="l" defTabSz="800100">
            <a:lnSpc>
              <a:spcPct val="90000"/>
            </a:lnSpc>
            <a:spcBef>
              <a:spcPct val="0"/>
            </a:spcBef>
            <a:spcAft>
              <a:spcPct val="20000"/>
            </a:spcAft>
            <a:buChar char="•"/>
          </a:pPr>
          <a:r>
            <a:rPr lang="en-GB" sz="1800" kern="1200"/>
            <a:t>TOTAL REMAINING = £511.00</a:t>
          </a:r>
          <a:endParaRPr lang="en-US" sz="1800" kern="1200"/>
        </a:p>
      </dsp:txBody>
      <dsp:txXfrm>
        <a:off x="0" y="4899285"/>
        <a:ext cx="6967728" cy="618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618D8-7A87-40B7-8E52-49DF796CFE7D}">
      <dsp:nvSpPr>
        <dsp:cNvPr id="0" name=""/>
        <dsp:cNvSpPr/>
      </dsp:nvSpPr>
      <dsp:spPr>
        <a:xfrm>
          <a:off x="0" y="441798"/>
          <a:ext cx="6967728"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So we have £511 remaining out of our monthly pay</a:t>
          </a:r>
          <a:endParaRPr lang="en-US" sz="1900" kern="1200"/>
        </a:p>
      </dsp:txBody>
      <dsp:txXfrm>
        <a:off x="36845" y="478643"/>
        <a:ext cx="6894038" cy="681087"/>
      </dsp:txXfrm>
    </dsp:sp>
    <dsp:sp modelId="{2CF4EC51-7F15-4B52-ACD4-7F72C786D9D6}">
      <dsp:nvSpPr>
        <dsp:cNvPr id="0" name=""/>
        <dsp:cNvSpPr/>
      </dsp:nvSpPr>
      <dsp:spPr>
        <a:xfrm>
          <a:off x="0" y="1251296"/>
          <a:ext cx="6967728" cy="754777"/>
        </a:xfrm>
        <a:prstGeom prst="roundRect">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Fun money includes any expenditures that aren’t keeping you alive (shelter, food, warmth, cleanliness, entertainment)</a:t>
          </a:r>
          <a:endParaRPr lang="en-US" sz="1900" kern="1200"/>
        </a:p>
      </dsp:txBody>
      <dsp:txXfrm>
        <a:off x="36845" y="1288141"/>
        <a:ext cx="6894038" cy="681087"/>
      </dsp:txXfrm>
    </dsp:sp>
    <dsp:sp modelId="{BF3ACB39-929D-4307-A571-16B58567B897}">
      <dsp:nvSpPr>
        <dsp:cNvPr id="0" name=""/>
        <dsp:cNvSpPr/>
      </dsp:nvSpPr>
      <dsp:spPr>
        <a:xfrm>
          <a:off x="0" y="2060793"/>
          <a:ext cx="6967728" cy="754777"/>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So this could be</a:t>
          </a:r>
          <a:endParaRPr lang="en-US" sz="1900" kern="1200"/>
        </a:p>
      </dsp:txBody>
      <dsp:txXfrm>
        <a:off x="36845" y="2097638"/>
        <a:ext cx="6894038" cy="681087"/>
      </dsp:txXfrm>
    </dsp:sp>
    <dsp:sp modelId="{947EB744-3B85-4263-85C2-1A0716E20764}">
      <dsp:nvSpPr>
        <dsp:cNvPr id="0" name=""/>
        <dsp:cNvSpPr/>
      </dsp:nvSpPr>
      <dsp:spPr>
        <a:xfrm>
          <a:off x="0" y="2815571"/>
          <a:ext cx="6967728" cy="2320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2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Takeaway food/eating out</a:t>
          </a:r>
          <a:endParaRPr lang="en-US" sz="1500" kern="1200"/>
        </a:p>
        <a:p>
          <a:pPr marL="114300" lvl="1" indent="-114300" algn="l" defTabSz="666750">
            <a:lnSpc>
              <a:spcPct val="90000"/>
            </a:lnSpc>
            <a:spcBef>
              <a:spcPct val="0"/>
            </a:spcBef>
            <a:spcAft>
              <a:spcPct val="20000"/>
            </a:spcAft>
            <a:buChar char="•"/>
          </a:pPr>
          <a:r>
            <a:rPr lang="en-GB" sz="1500" kern="1200"/>
            <a:t>Non-essential clothing purchases (replacing holey socks is essential!)</a:t>
          </a:r>
          <a:endParaRPr lang="en-US" sz="1500" kern="1200"/>
        </a:p>
        <a:p>
          <a:pPr marL="114300" lvl="1" indent="-114300" algn="l" defTabSz="666750">
            <a:lnSpc>
              <a:spcPct val="90000"/>
            </a:lnSpc>
            <a:spcBef>
              <a:spcPct val="0"/>
            </a:spcBef>
            <a:spcAft>
              <a:spcPct val="20000"/>
            </a:spcAft>
            <a:buChar char="•"/>
          </a:pPr>
          <a:r>
            <a:rPr lang="en-GB" sz="1500" kern="1200"/>
            <a:t>Holidays</a:t>
          </a:r>
          <a:endParaRPr lang="en-US" sz="1500" kern="1200"/>
        </a:p>
        <a:p>
          <a:pPr marL="114300" lvl="1" indent="-114300" algn="l" defTabSz="666750">
            <a:lnSpc>
              <a:spcPct val="90000"/>
            </a:lnSpc>
            <a:spcBef>
              <a:spcPct val="0"/>
            </a:spcBef>
            <a:spcAft>
              <a:spcPct val="20000"/>
            </a:spcAft>
            <a:buChar char="•"/>
          </a:pPr>
          <a:r>
            <a:rPr lang="en-GB" sz="1500" kern="1200"/>
            <a:t>Pub/club visits</a:t>
          </a:r>
          <a:endParaRPr lang="en-US" sz="1500" kern="1200"/>
        </a:p>
        <a:p>
          <a:pPr marL="114300" lvl="1" indent="-114300" algn="l" defTabSz="666750">
            <a:lnSpc>
              <a:spcPct val="90000"/>
            </a:lnSpc>
            <a:spcBef>
              <a:spcPct val="0"/>
            </a:spcBef>
            <a:spcAft>
              <a:spcPct val="20000"/>
            </a:spcAft>
            <a:buChar char="•"/>
          </a:pPr>
          <a:r>
            <a:rPr lang="en-GB" sz="1500" kern="1200"/>
            <a:t>Alcohol, tobacco</a:t>
          </a:r>
          <a:endParaRPr lang="en-US" sz="1500" kern="1200"/>
        </a:p>
        <a:p>
          <a:pPr marL="114300" lvl="1" indent="-114300" algn="l" defTabSz="666750">
            <a:lnSpc>
              <a:spcPct val="90000"/>
            </a:lnSpc>
            <a:spcBef>
              <a:spcPct val="0"/>
            </a:spcBef>
            <a:spcAft>
              <a:spcPct val="20000"/>
            </a:spcAft>
            <a:buChar char="•"/>
          </a:pPr>
          <a:r>
            <a:rPr lang="en-GB" sz="1500" kern="1200"/>
            <a:t>Gym or other subscriptions</a:t>
          </a:r>
          <a:endParaRPr lang="en-US" sz="1500" kern="1200"/>
        </a:p>
        <a:p>
          <a:pPr marL="114300" lvl="1" indent="-114300" algn="l" defTabSz="666750">
            <a:lnSpc>
              <a:spcPct val="90000"/>
            </a:lnSpc>
            <a:spcBef>
              <a:spcPct val="0"/>
            </a:spcBef>
            <a:spcAft>
              <a:spcPct val="20000"/>
            </a:spcAft>
            <a:buChar char="•"/>
          </a:pPr>
          <a:r>
            <a:rPr lang="en-GB" sz="1500" kern="1200"/>
            <a:t>Books</a:t>
          </a:r>
          <a:endParaRPr lang="en-US" sz="1500" kern="1200"/>
        </a:p>
        <a:p>
          <a:pPr marL="114300" lvl="1" indent="-114300" algn="l" defTabSz="666750">
            <a:lnSpc>
              <a:spcPct val="90000"/>
            </a:lnSpc>
            <a:spcBef>
              <a:spcPct val="0"/>
            </a:spcBef>
            <a:spcAft>
              <a:spcPct val="20000"/>
            </a:spcAft>
            <a:buChar char="•"/>
          </a:pPr>
          <a:r>
            <a:rPr lang="en-GB" sz="1500" kern="1200"/>
            <a:t>Plants</a:t>
          </a:r>
          <a:endParaRPr lang="en-US" sz="1500" kern="1200"/>
        </a:p>
        <a:p>
          <a:pPr marL="114300" lvl="1" indent="-114300" algn="l" defTabSz="666750">
            <a:lnSpc>
              <a:spcPct val="90000"/>
            </a:lnSpc>
            <a:spcBef>
              <a:spcPct val="0"/>
            </a:spcBef>
            <a:spcAft>
              <a:spcPct val="20000"/>
            </a:spcAft>
            <a:buChar char="•"/>
          </a:pPr>
          <a:r>
            <a:rPr lang="en-GB" sz="1500" kern="1200"/>
            <a:t>More expensive hobbies</a:t>
          </a:r>
          <a:endParaRPr lang="en-US" sz="1500" kern="1200"/>
        </a:p>
      </dsp:txBody>
      <dsp:txXfrm>
        <a:off x="0" y="2815571"/>
        <a:ext cx="6967728" cy="23204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EAAB6-006A-47B5-BBEF-9F69604B75AC}">
      <dsp:nvSpPr>
        <dsp:cNvPr id="0" name=""/>
        <dsp:cNvSpPr/>
      </dsp:nvSpPr>
      <dsp:spPr>
        <a:xfrm>
          <a:off x="0" y="169949"/>
          <a:ext cx="6812280" cy="12614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is always best to over estimate the amount of money you spend on non-essential items (to be fair anything)</a:t>
          </a:r>
          <a:endParaRPr lang="en-US" sz="1800" kern="1200"/>
        </a:p>
      </dsp:txBody>
      <dsp:txXfrm>
        <a:off x="61579" y="231528"/>
        <a:ext cx="6689122" cy="1138303"/>
      </dsp:txXfrm>
    </dsp:sp>
    <dsp:sp modelId="{2AFA4CF5-9341-4647-B415-59E6F6AFE1FF}">
      <dsp:nvSpPr>
        <dsp:cNvPr id="0" name=""/>
        <dsp:cNvSpPr/>
      </dsp:nvSpPr>
      <dsp:spPr>
        <a:xfrm>
          <a:off x="0" y="1483250"/>
          <a:ext cx="6812280" cy="1261461"/>
        </a:xfrm>
        <a:prstGeom prst="roundRect">
          <a:avLst/>
        </a:prstGeom>
        <a:solidFill>
          <a:schemeClr val="accent2">
            <a:hueOff val="-816517"/>
            <a:satOff val="-3771"/>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If you think you’re spending £10 on a night out, you’re more likely spending £15 (e.g three drinks for £12, and chips on the way home)</a:t>
          </a:r>
          <a:endParaRPr lang="en-US" sz="1800" kern="1200"/>
        </a:p>
      </dsp:txBody>
      <dsp:txXfrm>
        <a:off x="61579" y="1544829"/>
        <a:ext cx="6689122" cy="1138303"/>
      </dsp:txXfrm>
    </dsp:sp>
    <dsp:sp modelId="{3C7DF872-33CD-4B56-BF36-FE4B07665454}">
      <dsp:nvSpPr>
        <dsp:cNvPr id="0" name=""/>
        <dsp:cNvSpPr/>
      </dsp:nvSpPr>
      <dsp:spPr>
        <a:xfrm>
          <a:off x="0" y="2796552"/>
          <a:ext cx="6812280" cy="1261461"/>
        </a:xfrm>
        <a:prstGeom prst="roundRect">
          <a:avLst/>
        </a:prstGeom>
        <a:solidFill>
          <a:schemeClr val="accent2">
            <a:hueOff val="-1633033"/>
            <a:satOff val="-754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Everyone spends different amounts on themselves for different things and reasons, so for a month keeping receipts and checking bank statements might give you a good idea of how much you spend on non-essentials each month</a:t>
          </a:r>
          <a:endParaRPr lang="en-US" sz="1800" kern="1200"/>
        </a:p>
      </dsp:txBody>
      <dsp:txXfrm>
        <a:off x="61579" y="2858131"/>
        <a:ext cx="6689122" cy="1138303"/>
      </dsp:txXfrm>
    </dsp:sp>
    <dsp:sp modelId="{EBB48AF7-9D79-446D-A569-570C913D1F50}">
      <dsp:nvSpPr>
        <dsp:cNvPr id="0" name=""/>
        <dsp:cNvSpPr/>
      </dsp:nvSpPr>
      <dsp:spPr>
        <a:xfrm>
          <a:off x="0" y="4109853"/>
          <a:ext cx="6812280" cy="1261461"/>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If you are unsure of how much you have to spend for fun, split the remaining budget in half, one for fun one for savings, and see how much you dip into the savings that month</a:t>
          </a:r>
          <a:endParaRPr lang="en-US" sz="1800" kern="1200"/>
        </a:p>
      </dsp:txBody>
      <dsp:txXfrm>
        <a:off x="61579" y="4171432"/>
        <a:ext cx="6689122" cy="1138303"/>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11/18/2022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82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11/18/2022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4713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11/18/2022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7213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11/18/2022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0765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11/18/2022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9123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11/18/2022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3303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11/18/2022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519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11/18/2022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4535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11/18/2022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048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11/18/2022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8029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11/18/2022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401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11/18/2022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72843143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02_5AB3B0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03_AE981E1E.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Binary_Worksheet.xlsb"/><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115_49F82C6E.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7_F8B244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ntique cash register keys">
            <a:extLst>
              <a:ext uri="{FF2B5EF4-FFF2-40B4-BE49-F238E27FC236}">
                <a16:creationId xmlns:a16="http://schemas.microsoft.com/office/drawing/2014/main" id="{D4069240-2BDF-408C-B3AB-1509CF7B7797}"/>
              </a:ext>
            </a:extLst>
          </p:cNvPr>
          <p:cNvPicPr>
            <a:picLocks noChangeAspect="1"/>
          </p:cNvPicPr>
          <p:nvPr/>
        </p:nvPicPr>
        <p:blipFill rotWithShape="1">
          <a:blip r:embed="rId2"/>
          <a:srcRect l="6291" r="9653"/>
          <a:stretch/>
        </p:blipFill>
        <p:spPr>
          <a:xfrm>
            <a:off x="20" y="10"/>
            <a:ext cx="8668492" cy="6857990"/>
          </a:xfrm>
          <a:prstGeom prst="rect">
            <a:avLst/>
          </a:prstGeom>
        </p:spPr>
      </p:pic>
      <p:sp>
        <p:nvSpPr>
          <p:cNvPr id="44" name="Rectangle 3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EBAF7F-DD47-484B-A3D2-583A2333B625}"/>
              </a:ext>
            </a:extLst>
          </p:cNvPr>
          <p:cNvSpPr>
            <a:spLocks noGrp="1"/>
          </p:cNvSpPr>
          <p:nvPr>
            <p:ph type="ctrTitle"/>
          </p:nvPr>
        </p:nvSpPr>
        <p:spPr>
          <a:xfrm>
            <a:off x="7848600" y="1122363"/>
            <a:ext cx="4023360" cy="3204134"/>
          </a:xfrm>
        </p:spPr>
        <p:txBody>
          <a:bodyPr anchor="b">
            <a:normAutofit/>
          </a:bodyPr>
          <a:lstStyle/>
          <a:p>
            <a:r>
              <a:rPr lang="en-GB" sz="4800"/>
              <a:t>Money Management</a:t>
            </a:r>
            <a:br>
              <a:rPr lang="en-GB" sz="4800"/>
            </a:br>
            <a:br>
              <a:rPr lang="en-GB" sz="4800"/>
            </a:br>
            <a:r>
              <a:rPr lang="en-GB" sz="4800"/>
              <a:t>How to do it?</a:t>
            </a:r>
          </a:p>
        </p:txBody>
      </p:sp>
      <p:sp>
        <p:nvSpPr>
          <p:cNvPr id="3" name="Subtitle 2">
            <a:extLst>
              <a:ext uri="{FF2B5EF4-FFF2-40B4-BE49-F238E27FC236}">
                <a16:creationId xmlns:a16="http://schemas.microsoft.com/office/drawing/2014/main" id="{AA03676C-5790-40C5-86F9-ADF8E75473CA}"/>
              </a:ext>
            </a:extLst>
          </p:cNvPr>
          <p:cNvSpPr>
            <a:spLocks noGrp="1"/>
          </p:cNvSpPr>
          <p:nvPr>
            <p:ph type="subTitle" idx="1"/>
          </p:nvPr>
        </p:nvSpPr>
        <p:spPr>
          <a:xfrm>
            <a:off x="7848600" y="4872922"/>
            <a:ext cx="4023360" cy="1208141"/>
          </a:xfrm>
        </p:spPr>
        <p:txBody>
          <a:bodyPr>
            <a:normAutofit/>
          </a:bodyPr>
          <a:lstStyle/>
          <a:p>
            <a:endParaRPr lang="en-GB" sz="2000"/>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89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3C123-5D52-49A0-9B17-FA71301AFEB2}"/>
              </a:ext>
            </a:extLst>
          </p:cNvPr>
          <p:cNvSpPr>
            <a:spLocks noGrp="1"/>
          </p:cNvSpPr>
          <p:nvPr>
            <p:ph type="title"/>
          </p:nvPr>
        </p:nvSpPr>
        <p:spPr>
          <a:xfrm>
            <a:off x="659234" y="957447"/>
            <a:ext cx="3383280" cy="4943105"/>
          </a:xfrm>
        </p:spPr>
        <p:txBody>
          <a:bodyPr anchor="ctr">
            <a:normAutofit/>
          </a:bodyPr>
          <a:lstStyle/>
          <a:p>
            <a:r>
              <a:rPr lang="en-GB"/>
              <a:t>Budget - Essentials</a:t>
            </a:r>
          </a:p>
        </p:txBody>
      </p:sp>
      <p:sp>
        <p:nvSpPr>
          <p:cNvPr id="33" name="Rectangle 32">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581DF71-5187-4AA7-9DEF-F69E7B4AED19}"/>
              </a:ext>
            </a:extLst>
          </p:cNvPr>
          <p:cNvGraphicFramePr>
            <a:graphicFrameLocks noGrp="1"/>
          </p:cNvGraphicFramePr>
          <p:nvPr>
            <p:ph idx="1"/>
            <p:extLst>
              <p:ext uri="{D42A27DB-BD31-4B8C-83A1-F6EECF244321}">
                <p14:modId xmlns:p14="http://schemas.microsoft.com/office/powerpoint/2010/main" val="113892253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38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ADF26D-9D3E-44BB-8369-F6DC4F7E572D}"/>
              </a:ext>
            </a:extLst>
          </p:cNvPr>
          <p:cNvSpPr>
            <a:spLocks noGrp="1"/>
          </p:cNvSpPr>
          <p:nvPr>
            <p:ph type="title"/>
          </p:nvPr>
        </p:nvSpPr>
        <p:spPr>
          <a:xfrm>
            <a:off x="868680" y="1719072"/>
            <a:ext cx="3103427" cy="3520440"/>
          </a:xfrm>
        </p:spPr>
        <p:txBody>
          <a:bodyPr anchor="t">
            <a:normAutofit/>
          </a:bodyPr>
          <a:lstStyle/>
          <a:p>
            <a:r>
              <a:rPr lang="en-GB" sz="2500"/>
              <a:t>Budget – Rent/Bills/Essentials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61EFDCF-FDE5-457E-83C7-C55E6625D9B4}"/>
              </a:ext>
            </a:extLst>
          </p:cNvPr>
          <p:cNvGraphicFramePr>
            <a:graphicFrameLocks noGrp="1"/>
          </p:cNvGraphicFramePr>
          <p:nvPr>
            <p:ph idx="1"/>
            <p:extLst>
              <p:ext uri="{D42A27DB-BD31-4B8C-83A1-F6EECF244321}">
                <p14:modId xmlns:p14="http://schemas.microsoft.com/office/powerpoint/2010/main" val="2605837949"/>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92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B281A4-AFB4-46C0-B2F6-06F380D8033A}"/>
              </a:ext>
            </a:extLst>
          </p:cNvPr>
          <p:cNvSpPr>
            <a:spLocks noGrp="1"/>
          </p:cNvSpPr>
          <p:nvPr>
            <p:ph type="title"/>
          </p:nvPr>
        </p:nvSpPr>
        <p:spPr>
          <a:xfrm>
            <a:off x="868680" y="1719072"/>
            <a:ext cx="3103427" cy="3520440"/>
          </a:xfrm>
        </p:spPr>
        <p:txBody>
          <a:bodyPr anchor="t">
            <a:normAutofit/>
          </a:bodyPr>
          <a:lstStyle/>
          <a:p>
            <a:r>
              <a:rPr lang="en-GB" sz="3600"/>
              <a:t>Budget – Fun Money </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B9648A2-A55D-4CBA-B036-BD1653B156DB}"/>
              </a:ext>
            </a:extLst>
          </p:cNvPr>
          <p:cNvGraphicFramePr>
            <a:graphicFrameLocks noGrp="1"/>
          </p:cNvGraphicFramePr>
          <p:nvPr>
            <p:ph idx="1"/>
            <p:extLst>
              <p:ext uri="{D42A27DB-BD31-4B8C-83A1-F6EECF244321}">
                <p14:modId xmlns:p14="http://schemas.microsoft.com/office/powerpoint/2010/main" val="3723179897"/>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71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9971A-A130-4205-BF18-CB5E91A995E8}"/>
              </a:ext>
            </a:extLst>
          </p:cNvPr>
          <p:cNvSpPr>
            <a:spLocks noGrp="1"/>
          </p:cNvSpPr>
          <p:nvPr>
            <p:ph type="title"/>
          </p:nvPr>
        </p:nvSpPr>
        <p:spPr>
          <a:xfrm>
            <a:off x="659234" y="957447"/>
            <a:ext cx="3383280" cy="4943105"/>
          </a:xfrm>
        </p:spPr>
        <p:txBody>
          <a:bodyPr anchor="ctr">
            <a:normAutofit/>
          </a:bodyPr>
          <a:lstStyle/>
          <a:p>
            <a:r>
              <a:rPr lang="en-GB" dirty="0"/>
              <a:t>Budget – Fun Money</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59D9BDF-6FCD-4F94-BC99-D6E00DC3D87B}"/>
              </a:ext>
            </a:extLst>
          </p:cNvPr>
          <p:cNvGraphicFramePr>
            <a:graphicFrameLocks noGrp="1"/>
          </p:cNvGraphicFramePr>
          <p:nvPr>
            <p:ph idx="1"/>
            <p:extLst>
              <p:ext uri="{D42A27DB-BD31-4B8C-83A1-F6EECF244321}">
                <p14:modId xmlns:p14="http://schemas.microsoft.com/office/powerpoint/2010/main" val="3775580783"/>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81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6CA20-EDDB-4D55-9D8A-301782288BB9}"/>
              </a:ext>
            </a:extLst>
          </p:cNvPr>
          <p:cNvSpPr>
            <a:spLocks noGrp="1"/>
          </p:cNvSpPr>
          <p:nvPr>
            <p:ph type="title"/>
          </p:nvPr>
        </p:nvSpPr>
        <p:spPr>
          <a:xfrm>
            <a:off x="7255564" y="834888"/>
            <a:ext cx="4314645" cy="1268958"/>
          </a:xfrm>
        </p:spPr>
        <p:txBody>
          <a:bodyPr anchor="b">
            <a:normAutofit/>
          </a:bodyPr>
          <a:lstStyle/>
          <a:p>
            <a:r>
              <a:rPr lang="en-GB" sz="3200"/>
              <a:t>Budget - Savings</a:t>
            </a:r>
          </a:p>
        </p:txBody>
      </p:sp>
      <p:pic>
        <p:nvPicPr>
          <p:cNvPr id="5" name="Picture 4" descr="Different sizes of piggybanks in pastel colors">
            <a:extLst>
              <a:ext uri="{FF2B5EF4-FFF2-40B4-BE49-F238E27FC236}">
                <a16:creationId xmlns:a16="http://schemas.microsoft.com/office/drawing/2014/main" id="{F776751D-930F-4E31-9A5B-7C6E999BB7A0}"/>
              </a:ext>
            </a:extLst>
          </p:cNvPr>
          <p:cNvPicPr>
            <a:picLocks noChangeAspect="1"/>
          </p:cNvPicPr>
          <p:nvPr/>
        </p:nvPicPr>
        <p:blipFill>
          <a:blip r:embed="rId2">
            <a:extLst>
              <a:ext uri="{28A0092B-C50C-407E-A947-70E740481C1C}">
                <a14:useLocalDpi xmlns:a14="http://schemas.microsoft.com/office/drawing/2010/main" val="0"/>
              </a:ext>
            </a:extLst>
          </a:blip>
          <a:srcRect l="17288" r="17288"/>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26915B-A22F-4833-8DB9-856EA8445EA0}"/>
              </a:ext>
            </a:extLst>
          </p:cNvPr>
          <p:cNvSpPr>
            <a:spLocks noGrp="1"/>
          </p:cNvSpPr>
          <p:nvPr>
            <p:ph idx="1"/>
          </p:nvPr>
        </p:nvSpPr>
        <p:spPr>
          <a:xfrm>
            <a:off x="7255563" y="2557587"/>
            <a:ext cx="4314645" cy="3717317"/>
          </a:xfrm>
        </p:spPr>
        <p:txBody>
          <a:bodyPr anchor="t">
            <a:normAutofit/>
          </a:bodyPr>
          <a:lstStyle/>
          <a:p>
            <a:pPr>
              <a:lnSpc>
                <a:spcPct val="100000"/>
              </a:lnSpc>
            </a:pPr>
            <a:r>
              <a:rPr lang="en-GB" sz="1400"/>
              <a:t>Savings should be split into two categories</a:t>
            </a:r>
          </a:p>
          <a:p>
            <a:pPr lvl="1">
              <a:lnSpc>
                <a:spcPct val="100000"/>
              </a:lnSpc>
            </a:pPr>
            <a:r>
              <a:rPr lang="en-GB" sz="1400"/>
              <a:t>Emergency savings</a:t>
            </a:r>
          </a:p>
          <a:p>
            <a:pPr lvl="1">
              <a:lnSpc>
                <a:spcPct val="100000"/>
              </a:lnSpc>
            </a:pPr>
            <a:r>
              <a:rPr lang="en-GB" sz="1400"/>
              <a:t>Goal savings</a:t>
            </a:r>
          </a:p>
          <a:p>
            <a:pPr>
              <a:lnSpc>
                <a:spcPct val="100000"/>
              </a:lnSpc>
            </a:pPr>
            <a:r>
              <a:rPr lang="en-GB" sz="1400"/>
              <a:t>Emergency savings are for emergencies only – e.g you lose your source of income for a while</a:t>
            </a:r>
          </a:p>
          <a:p>
            <a:pPr>
              <a:lnSpc>
                <a:spcPct val="100000"/>
              </a:lnSpc>
            </a:pPr>
            <a:r>
              <a:rPr lang="en-GB" sz="1400"/>
              <a:t>Many recommendations suggest having a 3-6 month emergency fund for rent, bills and essentials</a:t>
            </a:r>
          </a:p>
          <a:p>
            <a:pPr>
              <a:lnSpc>
                <a:spcPct val="100000"/>
              </a:lnSpc>
            </a:pPr>
            <a:r>
              <a:rPr lang="en-GB" sz="1400"/>
              <a:t>For a 23yr old full time min wage worker living in shared accom. this would be</a:t>
            </a:r>
          </a:p>
          <a:p>
            <a:pPr lvl="4">
              <a:lnSpc>
                <a:spcPct val="100000"/>
              </a:lnSpc>
            </a:pPr>
            <a:r>
              <a:rPr lang="en-GB" sz="1400"/>
              <a:t>£2,127 for 3 months emergency savings</a:t>
            </a:r>
          </a:p>
          <a:p>
            <a:pPr lvl="4">
              <a:lnSpc>
                <a:spcPct val="100000"/>
              </a:lnSpc>
            </a:pPr>
            <a:r>
              <a:rPr lang="en-GB" sz="1400"/>
              <a:t>£4,254 for 6 months emergency savings</a:t>
            </a:r>
          </a:p>
          <a:p>
            <a:pPr>
              <a:lnSpc>
                <a:spcPct val="100000"/>
              </a:lnSpc>
            </a:pPr>
            <a:endParaRPr lang="en-GB" sz="1400"/>
          </a:p>
        </p:txBody>
      </p:sp>
    </p:spTree>
    <p:extLst>
      <p:ext uri="{BB962C8B-B14F-4D97-AF65-F5344CB8AC3E}">
        <p14:creationId xmlns:p14="http://schemas.microsoft.com/office/powerpoint/2010/main" val="377711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ECC043-9335-4BF2-80E0-62B6A153FAEB}"/>
              </a:ext>
            </a:extLst>
          </p:cNvPr>
          <p:cNvSpPr>
            <a:spLocks noGrp="1"/>
          </p:cNvSpPr>
          <p:nvPr>
            <p:ph type="title"/>
          </p:nvPr>
        </p:nvSpPr>
        <p:spPr>
          <a:xfrm>
            <a:off x="868680" y="1719072"/>
            <a:ext cx="3103427" cy="3520440"/>
          </a:xfrm>
        </p:spPr>
        <p:txBody>
          <a:bodyPr anchor="t">
            <a:normAutofit/>
          </a:bodyPr>
          <a:lstStyle/>
          <a:p>
            <a:r>
              <a:rPr lang="en-GB" sz="3600"/>
              <a:t>Budget - Savings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6966ECC-0B58-44FF-BAA2-7013B157DC8C}"/>
              </a:ext>
            </a:extLst>
          </p:cNvPr>
          <p:cNvGraphicFramePr>
            <a:graphicFrameLocks noGrp="1"/>
          </p:cNvGraphicFramePr>
          <p:nvPr>
            <p:ph idx="1"/>
            <p:extLst>
              <p:ext uri="{D42A27DB-BD31-4B8C-83A1-F6EECF244321}">
                <p14:modId xmlns:p14="http://schemas.microsoft.com/office/powerpoint/2010/main" val="2933732404"/>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14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C9107-91A2-4AEA-AE29-2D6402347F0E}"/>
              </a:ext>
            </a:extLst>
          </p:cNvPr>
          <p:cNvSpPr>
            <a:spLocks noGrp="1"/>
          </p:cNvSpPr>
          <p:nvPr>
            <p:ph type="title"/>
          </p:nvPr>
        </p:nvSpPr>
        <p:spPr>
          <a:xfrm>
            <a:off x="841248" y="685800"/>
            <a:ext cx="10506456" cy="1157005"/>
          </a:xfrm>
        </p:spPr>
        <p:txBody>
          <a:bodyPr anchor="b">
            <a:normAutofit/>
          </a:bodyPr>
          <a:lstStyle/>
          <a:p>
            <a:r>
              <a:rPr lang="en-GB" sz="4800"/>
              <a:t>Budget – Fun vs Savings</a:t>
            </a:r>
          </a:p>
        </p:txBody>
      </p:sp>
      <p:sp>
        <p:nvSpPr>
          <p:cNvPr id="14" name="Rectangle 13">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14AA4A7B-343A-4AA4-8099-55617EDA3798}"/>
              </a:ext>
            </a:extLst>
          </p:cNvPr>
          <p:cNvGraphicFramePr>
            <a:graphicFrameLocks noGrp="1"/>
          </p:cNvGraphicFramePr>
          <p:nvPr>
            <p:ph idx="1"/>
            <p:extLst>
              <p:ext uri="{D42A27DB-BD31-4B8C-83A1-F6EECF244321}">
                <p14:modId xmlns:p14="http://schemas.microsoft.com/office/powerpoint/2010/main" val="2446086612"/>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1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617CE1-9700-4533-8C36-D6CDDF9C80A5}"/>
              </a:ext>
            </a:extLst>
          </p:cNvPr>
          <p:cNvSpPr>
            <a:spLocks noGrp="1"/>
          </p:cNvSpPr>
          <p:nvPr>
            <p:ph type="title"/>
          </p:nvPr>
        </p:nvSpPr>
        <p:spPr>
          <a:xfrm>
            <a:off x="868680" y="1719072"/>
            <a:ext cx="3103427" cy="3520440"/>
          </a:xfrm>
        </p:spPr>
        <p:txBody>
          <a:bodyPr anchor="t">
            <a:normAutofit/>
          </a:bodyPr>
          <a:lstStyle/>
          <a:p>
            <a:r>
              <a:rPr lang="en-GB" sz="3600"/>
              <a:t>Budget – Fun vs Savings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1246289-F498-43EF-AA57-9111586659DB}"/>
              </a:ext>
            </a:extLst>
          </p:cNvPr>
          <p:cNvGraphicFramePr>
            <a:graphicFrameLocks noGrp="1"/>
          </p:cNvGraphicFramePr>
          <p:nvPr>
            <p:ph idx="1"/>
            <p:extLst>
              <p:ext uri="{D42A27DB-BD31-4B8C-83A1-F6EECF244321}">
                <p14:modId xmlns:p14="http://schemas.microsoft.com/office/powerpoint/2010/main" val="995484445"/>
              </p:ext>
            </p:extLst>
          </p:nvPr>
        </p:nvGraphicFramePr>
        <p:xfrm>
          <a:off x="4727448" y="494949"/>
          <a:ext cx="6967728" cy="6014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27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00D2E-DE88-447B-B71C-DAFEB8BC40FF}"/>
              </a:ext>
            </a:extLst>
          </p:cNvPr>
          <p:cNvSpPr>
            <a:spLocks noGrp="1"/>
          </p:cNvSpPr>
          <p:nvPr>
            <p:ph type="title"/>
          </p:nvPr>
        </p:nvSpPr>
        <p:spPr>
          <a:xfrm>
            <a:off x="659234" y="957447"/>
            <a:ext cx="3383280" cy="4943105"/>
          </a:xfrm>
        </p:spPr>
        <p:txBody>
          <a:bodyPr anchor="ctr">
            <a:normAutofit/>
          </a:bodyPr>
          <a:lstStyle/>
          <a:p>
            <a:r>
              <a:rPr lang="en-GB" dirty="0"/>
              <a:t>Budget</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E85F809-B23B-4D55-B48D-3A5E7AFF0AE8}"/>
              </a:ext>
            </a:extLst>
          </p:cNvPr>
          <p:cNvGraphicFramePr>
            <a:graphicFrameLocks noGrp="1"/>
          </p:cNvGraphicFramePr>
          <p:nvPr>
            <p:ph idx="1"/>
            <p:extLst>
              <p:ext uri="{D42A27DB-BD31-4B8C-83A1-F6EECF244321}">
                <p14:modId xmlns:p14="http://schemas.microsoft.com/office/powerpoint/2010/main" val="2597739546"/>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08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A8268-56DF-4369-82C2-1BADB8E03751}"/>
              </a:ext>
            </a:extLst>
          </p:cNvPr>
          <p:cNvSpPr>
            <a:spLocks noGrp="1"/>
          </p:cNvSpPr>
          <p:nvPr>
            <p:ph type="title"/>
          </p:nvPr>
        </p:nvSpPr>
        <p:spPr>
          <a:xfrm>
            <a:off x="659234" y="957447"/>
            <a:ext cx="3383280" cy="4943105"/>
          </a:xfrm>
        </p:spPr>
        <p:txBody>
          <a:bodyPr anchor="ctr">
            <a:normAutofit/>
          </a:bodyPr>
          <a:lstStyle/>
          <a:p>
            <a:r>
              <a:rPr lang="en-GB" dirty="0"/>
              <a:t>Budget</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0F614203-A8A3-449C-AB5E-A151A3FC3B02}"/>
              </a:ext>
            </a:extLst>
          </p:cNvPr>
          <p:cNvGraphicFramePr>
            <a:graphicFrameLocks noGrp="1"/>
          </p:cNvGraphicFramePr>
          <p:nvPr>
            <p:ph idx="1"/>
            <p:extLst>
              <p:ext uri="{D42A27DB-BD31-4B8C-83A1-F6EECF244321}">
                <p14:modId xmlns:p14="http://schemas.microsoft.com/office/powerpoint/2010/main" val="1896249041"/>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02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7F7CD-44A8-430D-9112-BFBE46AE79A8}"/>
              </a:ext>
            </a:extLst>
          </p:cNvPr>
          <p:cNvSpPr>
            <a:spLocks noGrp="1"/>
          </p:cNvSpPr>
          <p:nvPr>
            <p:ph type="title"/>
          </p:nvPr>
        </p:nvSpPr>
        <p:spPr>
          <a:xfrm>
            <a:off x="841248" y="251312"/>
            <a:ext cx="10506456" cy="1010264"/>
          </a:xfrm>
        </p:spPr>
        <p:txBody>
          <a:bodyPr anchor="ctr">
            <a:normAutofit/>
          </a:bodyPr>
          <a:lstStyle/>
          <a:p>
            <a:r>
              <a:rPr lang="en-GB" b="1"/>
              <a:t>Knowing your income</a:t>
            </a:r>
          </a:p>
        </p:txBody>
      </p:sp>
      <p:sp>
        <p:nvSpPr>
          <p:cNvPr id="38" name="Rectangle 37">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D38CE0C-1B78-4A27-9D62-A46918E66FE6}"/>
              </a:ext>
            </a:extLst>
          </p:cNvPr>
          <p:cNvGraphicFramePr>
            <a:graphicFrameLocks noGrp="1"/>
          </p:cNvGraphicFramePr>
          <p:nvPr>
            <p:ph idx="1"/>
            <p:extLst>
              <p:ext uri="{D42A27DB-BD31-4B8C-83A1-F6EECF244321}">
                <p14:modId xmlns:p14="http://schemas.microsoft.com/office/powerpoint/2010/main" val="2997751063"/>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10784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BBC78-8B55-481A-B263-EA2B585EC76C}"/>
              </a:ext>
            </a:extLst>
          </p:cNvPr>
          <p:cNvSpPr>
            <a:spLocks noGrp="1"/>
          </p:cNvSpPr>
          <p:nvPr>
            <p:ph type="title"/>
          </p:nvPr>
        </p:nvSpPr>
        <p:spPr>
          <a:xfrm>
            <a:off x="841248" y="685800"/>
            <a:ext cx="10506456" cy="1157005"/>
          </a:xfrm>
        </p:spPr>
        <p:txBody>
          <a:bodyPr anchor="b">
            <a:normAutofit/>
          </a:bodyPr>
          <a:lstStyle/>
          <a:p>
            <a:r>
              <a:rPr lang="en-GB" sz="4800" b="1"/>
              <a:t>Knowing your Outgoings</a:t>
            </a:r>
          </a:p>
        </p:txBody>
      </p:sp>
      <p:sp>
        <p:nvSpPr>
          <p:cNvPr id="21"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70868EC-0E3C-4C8F-AA77-F8143CD1D224}"/>
              </a:ext>
            </a:extLst>
          </p:cNvPr>
          <p:cNvGraphicFramePr>
            <a:graphicFrameLocks noGrp="1"/>
          </p:cNvGraphicFramePr>
          <p:nvPr>
            <p:ph idx="1"/>
            <p:extLst>
              <p:ext uri="{D42A27DB-BD31-4B8C-83A1-F6EECF244321}">
                <p14:modId xmlns:p14="http://schemas.microsoft.com/office/powerpoint/2010/main" val="604253909"/>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20476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F188-F8B0-4A2E-BC26-8721361E0D31}"/>
              </a:ext>
            </a:extLst>
          </p:cNvPr>
          <p:cNvSpPr>
            <a:spLocks noGrp="1"/>
          </p:cNvSpPr>
          <p:nvPr>
            <p:ph type="title"/>
          </p:nvPr>
        </p:nvSpPr>
        <p:spPr>
          <a:xfrm>
            <a:off x="754311" y="770527"/>
            <a:ext cx="10515600" cy="689768"/>
          </a:xfrm>
        </p:spPr>
        <p:txBody>
          <a:bodyPr>
            <a:normAutofit/>
          </a:bodyPr>
          <a:lstStyle/>
          <a:p>
            <a:r>
              <a:rPr lang="en-GB" dirty="0"/>
              <a:t>Income</a:t>
            </a:r>
          </a:p>
        </p:txBody>
      </p:sp>
      <p:sp>
        <p:nvSpPr>
          <p:cNvPr id="8" name="Content Placeholder 7">
            <a:extLst>
              <a:ext uri="{FF2B5EF4-FFF2-40B4-BE49-F238E27FC236}">
                <a16:creationId xmlns:a16="http://schemas.microsoft.com/office/drawing/2014/main" id="{02BD922A-C554-42AB-906E-48B9E1F9B441}"/>
              </a:ext>
            </a:extLst>
          </p:cNvPr>
          <p:cNvSpPr>
            <a:spLocks noGrp="1"/>
          </p:cNvSpPr>
          <p:nvPr>
            <p:ph idx="1"/>
          </p:nvPr>
        </p:nvSpPr>
        <p:spPr>
          <a:xfrm>
            <a:off x="956527" y="770527"/>
            <a:ext cx="10515600" cy="5622739"/>
          </a:xfrm>
        </p:spPr>
        <p:txBody>
          <a:bodyPr>
            <a:normAutofit fontScale="77500" lnSpcReduction="20000"/>
          </a:bodyPr>
          <a:lstStyle/>
          <a:p>
            <a:endParaRPr lang="en-GB" dirty="0"/>
          </a:p>
          <a:p>
            <a:endParaRPr lang="en-GB" dirty="0"/>
          </a:p>
          <a:p>
            <a:endParaRPr lang="en-GB" dirty="0"/>
          </a:p>
          <a:p>
            <a:r>
              <a:rPr lang="en-GB" dirty="0"/>
              <a:t>National Minimum Wage</a:t>
            </a:r>
          </a:p>
          <a:p>
            <a:endParaRPr lang="en-GB" dirty="0"/>
          </a:p>
          <a:p>
            <a:endParaRPr lang="en-GB" dirty="0"/>
          </a:p>
          <a:p>
            <a:endParaRPr lang="en-GB" dirty="0"/>
          </a:p>
          <a:p>
            <a:r>
              <a:rPr lang="en-GB" dirty="0"/>
              <a:t>If you are working full time (37hrs per week) that means you will earn</a:t>
            </a:r>
          </a:p>
          <a:p>
            <a:endParaRPr lang="en-GB" dirty="0"/>
          </a:p>
          <a:p>
            <a:pPr marL="0" indent="0">
              <a:buNone/>
            </a:pPr>
            <a:r>
              <a:rPr lang="en-GB" dirty="0"/>
              <a:t>								per month</a:t>
            </a:r>
          </a:p>
          <a:p>
            <a:r>
              <a:rPr lang="en-GB" dirty="0"/>
              <a:t>Which is </a:t>
            </a:r>
          </a:p>
          <a:p>
            <a:endParaRPr lang="en-GB" dirty="0"/>
          </a:p>
          <a:p>
            <a:pPr marL="0" indent="0">
              <a:buNone/>
            </a:pPr>
            <a:r>
              <a:rPr lang="en-GB" dirty="0"/>
              <a:t>								after tax</a:t>
            </a:r>
          </a:p>
        </p:txBody>
      </p:sp>
      <p:pic>
        <p:nvPicPr>
          <p:cNvPr id="10" name="Picture 9">
            <a:extLst>
              <a:ext uri="{FF2B5EF4-FFF2-40B4-BE49-F238E27FC236}">
                <a16:creationId xmlns:a16="http://schemas.microsoft.com/office/drawing/2014/main" id="{FCF7ABA2-13F6-47C9-B813-238AADEC9114}"/>
              </a:ext>
            </a:extLst>
          </p:cNvPr>
          <p:cNvPicPr>
            <a:picLocks noChangeAspect="1"/>
          </p:cNvPicPr>
          <p:nvPr/>
        </p:nvPicPr>
        <p:blipFill>
          <a:blip r:embed="rId3"/>
          <a:stretch>
            <a:fillRect/>
          </a:stretch>
        </p:blipFill>
        <p:spPr>
          <a:xfrm>
            <a:off x="956527" y="2395503"/>
            <a:ext cx="6191250" cy="1409700"/>
          </a:xfrm>
          <a:prstGeom prst="rect">
            <a:avLst/>
          </a:prstGeom>
        </p:spPr>
      </p:pic>
      <p:graphicFrame>
        <p:nvGraphicFramePr>
          <p:cNvPr id="12" name="Object 11">
            <a:extLst>
              <a:ext uri="{FF2B5EF4-FFF2-40B4-BE49-F238E27FC236}">
                <a16:creationId xmlns:a16="http://schemas.microsoft.com/office/drawing/2014/main" id="{0EBEDB29-E0F0-4C35-8568-557967C4EDD7}"/>
              </a:ext>
            </a:extLst>
          </p:cNvPr>
          <p:cNvGraphicFramePr>
            <a:graphicFrameLocks noChangeAspect="1"/>
          </p:cNvGraphicFramePr>
          <p:nvPr>
            <p:extLst>
              <p:ext uri="{D42A27DB-BD31-4B8C-83A1-F6EECF244321}">
                <p14:modId xmlns:p14="http://schemas.microsoft.com/office/powerpoint/2010/main" val="100186988"/>
              </p:ext>
            </p:extLst>
          </p:nvPr>
        </p:nvGraphicFramePr>
        <p:xfrm>
          <a:off x="1301327" y="4306121"/>
          <a:ext cx="6552997" cy="638986"/>
        </p:xfrm>
        <a:graphic>
          <a:graphicData uri="http://schemas.openxmlformats.org/presentationml/2006/ole">
            <mc:AlternateContent xmlns:mc="http://schemas.openxmlformats.org/markup-compatibility/2006">
              <mc:Choice xmlns:v="urn:schemas-microsoft-com:vml" Requires="v">
                <p:oleObj spid="_x0000_s1026" name="Worksheet" r:id="rId4" imgW="3825169" imgH="373530" progId="Excel.Sheet.12">
                  <p:embed/>
                </p:oleObj>
              </mc:Choice>
              <mc:Fallback>
                <p:oleObj name="Worksheet" r:id="rId4" imgW="3825169" imgH="373530" progId="Excel.Sheet.12">
                  <p:embed/>
                  <p:pic>
                    <p:nvPicPr>
                      <p:cNvPr id="12" name="Object 11">
                        <a:extLst>
                          <a:ext uri="{FF2B5EF4-FFF2-40B4-BE49-F238E27FC236}">
                            <a16:creationId xmlns:a16="http://schemas.microsoft.com/office/drawing/2014/main" id="{0EBEDB29-E0F0-4C35-8568-557967C4EDD7}"/>
                          </a:ext>
                        </a:extLst>
                      </p:cNvPr>
                      <p:cNvPicPr/>
                      <p:nvPr/>
                    </p:nvPicPr>
                    <p:blipFill>
                      <a:blip r:embed="rId5"/>
                      <a:stretch>
                        <a:fillRect/>
                      </a:stretch>
                    </p:blipFill>
                    <p:spPr>
                      <a:xfrm>
                        <a:off x="1301327" y="4306121"/>
                        <a:ext cx="6552997" cy="63898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5FCF317-437E-4A3E-B1AB-BC265C8DA0B1}"/>
              </a:ext>
            </a:extLst>
          </p:cNvPr>
          <p:cNvGraphicFramePr>
            <a:graphicFrameLocks noChangeAspect="1"/>
          </p:cNvGraphicFramePr>
          <p:nvPr>
            <p:extLst>
              <p:ext uri="{D42A27DB-BD31-4B8C-83A1-F6EECF244321}">
                <p14:modId xmlns:p14="http://schemas.microsoft.com/office/powerpoint/2010/main" val="4090643975"/>
              </p:ext>
            </p:extLst>
          </p:nvPr>
        </p:nvGraphicFramePr>
        <p:xfrm>
          <a:off x="1301124" y="5446025"/>
          <a:ext cx="6553200" cy="639762"/>
        </p:xfrm>
        <a:graphic>
          <a:graphicData uri="http://schemas.openxmlformats.org/presentationml/2006/ole">
            <mc:AlternateContent xmlns:mc="http://schemas.openxmlformats.org/markup-compatibility/2006">
              <mc:Choice xmlns:v="urn:schemas-microsoft-com:vml" Requires="v">
                <p:oleObj spid="_x0000_s1027" name="Binary Worksheet" r:id="rId6" imgW="3825169" imgH="373530" progId="Excel.SheetBinaryMacroEnabled.12">
                  <p:embed/>
                </p:oleObj>
              </mc:Choice>
              <mc:Fallback>
                <p:oleObj name="Binary Worksheet" r:id="rId6" imgW="3825169" imgH="373530" progId="Excel.SheetBinaryMacroEnabled.12">
                  <p:embed/>
                  <p:pic>
                    <p:nvPicPr>
                      <p:cNvPr id="3" name="Object 2">
                        <a:extLst>
                          <a:ext uri="{FF2B5EF4-FFF2-40B4-BE49-F238E27FC236}">
                            <a16:creationId xmlns:a16="http://schemas.microsoft.com/office/drawing/2014/main" id="{85FCF317-437E-4A3E-B1AB-BC265C8DA0B1}"/>
                          </a:ext>
                        </a:extLst>
                      </p:cNvPr>
                      <p:cNvPicPr/>
                      <p:nvPr/>
                    </p:nvPicPr>
                    <p:blipFill>
                      <a:blip r:embed="rId7"/>
                      <a:stretch>
                        <a:fillRect/>
                      </a:stretch>
                    </p:blipFill>
                    <p:spPr>
                      <a:xfrm>
                        <a:off x="1301124" y="5446025"/>
                        <a:ext cx="6553200" cy="639762"/>
                      </a:xfrm>
                      <a:prstGeom prst="rect">
                        <a:avLst/>
                      </a:prstGeom>
                    </p:spPr>
                  </p:pic>
                </p:oleObj>
              </mc:Fallback>
            </mc:AlternateContent>
          </a:graphicData>
        </a:graphic>
      </p:graphicFrame>
    </p:spTree>
    <p:extLst>
      <p:ext uri="{BB962C8B-B14F-4D97-AF65-F5344CB8AC3E}">
        <p14:creationId xmlns:p14="http://schemas.microsoft.com/office/powerpoint/2010/main" val="263084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F71323-AC0B-43D3-825B-DBAA01332822}"/>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a:t>Tax Brackets</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descr="Table&#10;&#10;Description automatically generated">
            <a:extLst>
              <a:ext uri="{FF2B5EF4-FFF2-40B4-BE49-F238E27FC236}">
                <a16:creationId xmlns:a16="http://schemas.microsoft.com/office/drawing/2014/main" id="{8C590402-F397-47E8-955B-ACD6E9C7A323}"/>
              </a:ext>
            </a:extLst>
          </p:cNvPr>
          <p:cNvPicPr>
            <a:picLocks noGrp="1" noChangeAspect="1"/>
          </p:cNvPicPr>
          <p:nvPr>
            <p:ph idx="1"/>
          </p:nvPr>
        </p:nvPicPr>
        <p:blipFill>
          <a:blip r:embed="rId2"/>
          <a:stretch>
            <a:fillRect/>
          </a:stretch>
        </p:blipFill>
        <p:spPr>
          <a:xfrm>
            <a:off x="2604489" y="2139484"/>
            <a:ext cx="6983022" cy="4096512"/>
          </a:xfrm>
          <a:prstGeom prst="rect">
            <a:avLst/>
          </a:prstGeom>
        </p:spPr>
      </p:pic>
    </p:spTree>
    <p:extLst>
      <p:ext uri="{BB962C8B-B14F-4D97-AF65-F5344CB8AC3E}">
        <p14:creationId xmlns:p14="http://schemas.microsoft.com/office/powerpoint/2010/main" val="274345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3A50A2-B85E-4501-AFFD-C5DCE8C82409}"/>
              </a:ext>
            </a:extLst>
          </p:cNvPr>
          <p:cNvSpPr>
            <a:spLocks noGrp="1"/>
          </p:cNvSpPr>
          <p:nvPr>
            <p:ph type="title"/>
          </p:nvPr>
        </p:nvSpPr>
        <p:spPr>
          <a:xfrm>
            <a:off x="868680" y="1719072"/>
            <a:ext cx="3103427" cy="3520440"/>
          </a:xfrm>
        </p:spPr>
        <p:txBody>
          <a:bodyPr anchor="t">
            <a:normAutofit/>
          </a:bodyPr>
          <a:lstStyle/>
          <a:p>
            <a:r>
              <a:rPr lang="en-GB" sz="3600" b="1"/>
              <a:t>Rent</a:t>
            </a:r>
          </a:p>
        </p:txBody>
      </p:sp>
      <p:sp>
        <p:nvSpPr>
          <p:cNvPr id="27" name="Rectangle 2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3573DED-745D-4545-A702-24E4EBF988AF}"/>
              </a:ext>
            </a:extLst>
          </p:cNvPr>
          <p:cNvGraphicFramePr>
            <a:graphicFrameLocks noGrp="1"/>
          </p:cNvGraphicFramePr>
          <p:nvPr>
            <p:ph idx="1"/>
            <p:extLst>
              <p:ext uri="{D42A27DB-BD31-4B8C-83A1-F6EECF244321}">
                <p14:modId xmlns:p14="http://schemas.microsoft.com/office/powerpoint/2010/main" val="4196622558"/>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100107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3E091F-B095-4C8C-93C6-0ACDE71FEBB9}"/>
              </a:ext>
            </a:extLst>
          </p:cNvPr>
          <p:cNvSpPr>
            <a:spLocks noGrp="1"/>
          </p:cNvSpPr>
          <p:nvPr>
            <p:ph type="title"/>
          </p:nvPr>
        </p:nvSpPr>
        <p:spPr>
          <a:xfrm>
            <a:off x="841246" y="978619"/>
            <a:ext cx="5991244" cy="1106424"/>
          </a:xfrm>
        </p:spPr>
        <p:txBody>
          <a:bodyPr vert="horz" lIns="91440" tIns="45720" rIns="91440" bIns="45720" rtlCol="0" anchor="ctr">
            <a:normAutofit/>
          </a:bodyPr>
          <a:lstStyle/>
          <a:p>
            <a:r>
              <a:rPr lang="en-US" sz="3200" b="1"/>
              <a:t>Budget - Rent</a:t>
            </a:r>
          </a:p>
        </p:txBody>
      </p:sp>
      <p:sp>
        <p:nvSpPr>
          <p:cNvPr id="19" name="Rectangle 1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041883-6362-4C5C-8227-54EB47DF039A}"/>
              </a:ext>
            </a:extLst>
          </p:cNvPr>
          <p:cNvSpPr txBox="1"/>
          <p:nvPr/>
        </p:nvSpPr>
        <p:spPr>
          <a:xfrm>
            <a:off x="841248" y="2252870"/>
            <a:ext cx="5993892" cy="3560251"/>
          </a:xfrm>
          <a:prstGeom prst="rect">
            <a:avLst/>
          </a:prstGeom>
        </p:spPr>
        <p:txBody>
          <a:bodyPr vert="horz" lIns="91440" tIns="45720" rIns="91440" bIns="45720" rtlCol="0">
            <a:normAutofit/>
          </a:bodyPr>
          <a:lstStyle/>
          <a:p>
            <a:pPr marL="285750" indent="-228600">
              <a:spcAft>
                <a:spcPts val="600"/>
              </a:spcAft>
              <a:buFont typeface="Arial" panose="020B0604020202020204" pitchFamily="34" charset="0"/>
              <a:buChar char="•"/>
            </a:pPr>
            <a:r>
              <a:rPr lang="en-US" dirty="0"/>
              <a:t>Knowing roughly how much you can afford to spend on rent is very important</a:t>
            </a:r>
          </a:p>
          <a:p>
            <a:pPr marL="285750" indent="-228600">
              <a:spcAft>
                <a:spcPts val="600"/>
              </a:spcAft>
              <a:buFont typeface="Arial" panose="020B0604020202020204" pitchFamily="34" charset="0"/>
              <a:buChar char="•"/>
            </a:pPr>
            <a:endParaRPr lang="en-US" dirty="0"/>
          </a:p>
          <a:p>
            <a:pPr marL="285750" indent="-228600">
              <a:spcAft>
                <a:spcPts val="600"/>
              </a:spcAft>
              <a:buFont typeface="Arial" panose="020B0604020202020204" pitchFamily="34" charset="0"/>
              <a:buChar char="•"/>
            </a:pPr>
            <a:r>
              <a:rPr lang="en-US" dirty="0"/>
              <a:t>Many places suggest no more than 35% of your income, some 45, some 50%</a:t>
            </a:r>
          </a:p>
          <a:p>
            <a:pPr marL="285750" indent="-228600">
              <a:spcAft>
                <a:spcPts val="600"/>
              </a:spcAft>
              <a:buFont typeface="Arial" panose="020B0604020202020204" pitchFamily="34" charset="0"/>
              <a:buChar char="•"/>
            </a:pPr>
            <a:endParaRPr lang="en-US" dirty="0"/>
          </a:p>
          <a:p>
            <a:pPr marL="285750" indent="-228600">
              <a:spcAft>
                <a:spcPts val="600"/>
              </a:spcAft>
              <a:buFont typeface="Arial" panose="020B0604020202020204" pitchFamily="34" charset="0"/>
              <a:buChar char="•"/>
            </a:pPr>
            <a:r>
              <a:rPr lang="en-US" dirty="0"/>
              <a:t>The percentage doesn’t matter, what matters is</a:t>
            </a:r>
          </a:p>
          <a:p>
            <a:pPr marL="1200150" lvl="2" indent="-228600">
              <a:spcAft>
                <a:spcPts val="600"/>
              </a:spcAft>
              <a:buFont typeface="Arial" panose="020B0604020202020204" pitchFamily="34" charset="0"/>
              <a:buChar char="•"/>
            </a:pPr>
            <a:r>
              <a:rPr lang="en-US" dirty="0"/>
              <a:t>You can afford it</a:t>
            </a:r>
          </a:p>
          <a:p>
            <a:pPr marL="1200150" lvl="2" indent="-228600">
              <a:spcAft>
                <a:spcPts val="600"/>
              </a:spcAft>
              <a:buFont typeface="Arial" panose="020B0604020202020204" pitchFamily="34" charset="0"/>
              <a:buChar char="•"/>
            </a:pPr>
            <a:r>
              <a:rPr lang="en-US" dirty="0"/>
              <a:t>You are safely housed</a:t>
            </a:r>
          </a:p>
          <a:p>
            <a:pPr marL="1200150" lvl="2" indent="-228600">
              <a:spcAft>
                <a:spcPts val="600"/>
              </a:spcAft>
              <a:buFont typeface="Arial" panose="020B0604020202020204" pitchFamily="34" charset="0"/>
              <a:buChar char="•"/>
            </a:pPr>
            <a:r>
              <a:rPr lang="en-US" dirty="0"/>
              <a:t>You are happy living there</a:t>
            </a:r>
          </a:p>
        </p:txBody>
      </p:sp>
      <p:graphicFrame>
        <p:nvGraphicFramePr>
          <p:cNvPr id="10" name="Content Placeholder 9">
            <a:extLst>
              <a:ext uri="{FF2B5EF4-FFF2-40B4-BE49-F238E27FC236}">
                <a16:creationId xmlns:a16="http://schemas.microsoft.com/office/drawing/2014/main" id="{7B8E2F9A-C0DB-4571-9E58-53956E76A243}"/>
              </a:ext>
            </a:extLst>
          </p:cNvPr>
          <p:cNvGraphicFramePr>
            <a:graphicFrameLocks noGrp="1"/>
          </p:cNvGraphicFramePr>
          <p:nvPr>
            <p:ph idx="1"/>
            <p:extLst>
              <p:ext uri="{D42A27DB-BD31-4B8C-83A1-F6EECF244321}">
                <p14:modId xmlns:p14="http://schemas.microsoft.com/office/powerpoint/2010/main" val="721802107"/>
              </p:ext>
            </p:extLst>
          </p:nvPr>
        </p:nvGraphicFramePr>
        <p:xfrm>
          <a:off x="7679814" y="778878"/>
          <a:ext cx="4097659" cy="5199671"/>
        </p:xfrm>
        <a:graphic>
          <a:graphicData uri="http://schemas.openxmlformats.org/drawingml/2006/table">
            <a:tbl>
              <a:tblPr firstRow="1" bandRow="1">
                <a:solidFill>
                  <a:srgbClr val="F2F2F2">
                    <a:alpha val="45098"/>
                  </a:srgbClr>
                </a:solidFill>
              </a:tblPr>
              <a:tblGrid>
                <a:gridCol w="797437">
                  <a:extLst>
                    <a:ext uri="{9D8B030D-6E8A-4147-A177-3AD203B41FA5}">
                      <a16:colId xmlns:a16="http://schemas.microsoft.com/office/drawing/2014/main" val="1109269405"/>
                    </a:ext>
                  </a:extLst>
                </a:gridCol>
                <a:gridCol w="710472">
                  <a:extLst>
                    <a:ext uri="{9D8B030D-6E8A-4147-A177-3AD203B41FA5}">
                      <a16:colId xmlns:a16="http://schemas.microsoft.com/office/drawing/2014/main" val="2778748263"/>
                    </a:ext>
                  </a:extLst>
                </a:gridCol>
                <a:gridCol w="1086794">
                  <a:extLst>
                    <a:ext uri="{9D8B030D-6E8A-4147-A177-3AD203B41FA5}">
                      <a16:colId xmlns:a16="http://schemas.microsoft.com/office/drawing/2014/main" val="573809483"/>
                    </a:ext>
                  </a:extLst>
                </a:gridCol>
                <a:gridCol w="654974">
                  <a:extLst>
                    <a:ext uri="{9D8B030D-6E8A-4147-A177-3AD203B41FA5}">
                      <a16:colId xmlns:a16="http://schemas.microsoft.com/office/drawing/2014/main" val="169649063"/>
                    </a:ext>
                  </a:extLst>
                </a:gridCol>
                <a:gridCol w="847982">
                  <a:extLst>
                    <a:ext uri="{9D8B030D-6E8A-4147-A177-3AD203B41FA5}">
                      <a16:colId xmlns:a16="http://schemas.microsoft.com/office/drawing/2014/main" val="3160879129"/>
                    </a:ext>
                  </a:extLst>
                </a:gridCol>
              </a:tblGrid>
              <a:tr h="236119">
                <a:tc>
                  <a:txBody>
                    <a:bodyPr/>
                    <a:lstStyle/>
                    <a:p>
                      <a:pPr algn="ctr" fontAlgn="b"/>
                      <a:r>
                        <a:rPr lang="en-GB" sz="800" b="0" i="0" u="none" strike="noStrike" cap="none" spc="0" dirty="0">
                          <a:solidFill>
                            <a:schemeClr val="bg1"/>
                          </a:solidFill>
                          <a:effectLst/>
                          <a:latin typeface="Calibri" panose="020F0502020204030204" pitchFamily="34" charset="0"/>
                        </a:rPr>
                        <a:t>Age</a:t>
                      </a:r>
                    </a:p>
                  </a:txBody>
                  <a:tcPr marL="43109" marR="43109" marT="51699" marB="43109" anchor="ctr">
                    <a:lnL w="12700" cmpd="sng">
                      <a:noFill/>
                      <a:prstDash val="solid"/>
                    </a:lnL>
                    <a:lnR w="12700" cmpd="sng">
                      <a:noFill/>
                      <a:prstDash val="solid"/>
                    </a:lnR>
                    <a:lnT w="19050" cap="flat" cmpd="sng" algn="ctr">
                      <a:noFill/>
                      <a:prstDash val="solid"/>
                    </a:lnT>
                    <a:lnB w="12700" cmpd="sng">
                      <a:noFill/>
                      <a:prstDash val="solid"/>
                    </a:lnB>
                    <a:solidFill>
                      <a:schemeClr val="accent3"/>
                    </a:solidFill>
                  </a:tcPr>
                </a:tc>
                <a:tc>
                  <a:txBody>
                    <a:bodyPr/>
                    <a:lstStyle/>
                    <a:p>
                      <a:pPr algn="ctr" fontAlgn="b"/>
                      <a:r>
                        <a:rPr lang="en-GB" sz="800" b="0" i="0" u="none" strike="noStrike" cap="none" spc="0" dirty="0">
                          <a:solidFill>
                            <a:schemeClr val="bg1"/>
                          </a:solidFill>
                          <a:effectLst/>
                          <a:latin typeface="Calibri" panose="020F0502020204030204" pitchFamily="34" charset="0"/>
                        </a:rPr>
                        <a:t>Income</a:t>
                      </a:r>
                    </a:p>
                  </a:txBody>
                  <a:tcPr marL="43109" marR="43109" marT="51699" marB="43109" anchor="ctr">
                    <a:lnL w="12700" cmpd="sng">
                      <a:noFill/>
                      <a:prstDash val="solid"/>
                    </a:lnL>
                    <a:lnR w="12700" cmpd="sng">
                      <a:noFill/>
                      <a:prstDash val="solid"/>
                    </a:lnR>
                    <a:lnT w="19050" cap="flat" cmpd="sng" algn="ctr">
                      <a:noFill/>
                      <a:prstDash val="solid"/>
                    </a:lnT>
                    <a:lnB w="12700" cmpd="sng">
                      <a:noFill/>
                      <a:prstDash val="solid"/>
                    </a:lnB>
                    <a:solidFill>
                      <a:schemeClr val="accent3"/>
                    </a:solidFill>
                  </a:tcPr>
                </a:tc>
                <a:tc>
                  <a:txBody>
                    <a:bodyPr/>
                    <a:lstStyle/>
                    <a:p>
                      <a:pPr algn="ctr" fontAlgn="b"/>
                      <a:r>
                        <a:rPr lang="en-GB" sz="800" b="0" i="0" u="none" strike="noStrike" cap="none" spc="0" dirty="0">
                          <a:solidFill>
                            <a:schemeClr val="bg1"/>
                          </a:solidFill>
                          <a:effectLst/>
                          <a:latin typeface="Calibri" panose="020F0502020204030204" pitchFamily="34" charset="0"/>
                        </a:rPr>
                        <a:t>Housing</a:t>
                      </a:r>
                    </a:p>
                  </a:txBody>
                  <a:tcPr marL="43109" marR="43109" marT="51699" marB="43109" anchor="ctr">
                    <a:lnL w="12700" cmpd="sng">
                      <a:noFill/>
                      <a:prstDash val="solid"/>
                    </a:lnL>
                    <a:lnR w="12700" cmpd="sng">
                      <a:noFill/>
                      <a:prstDash val="solid"/>
                    </a:lnR>
                    <a:lnT w="19050" cap="flat" cmpd="sng" algn="ctr">
                      <a:noFill/>
                      <a:prstDash val="solid"/>
                    </a:lnT>
                    <a:lnB w="12700" cmpd="sng">
                      <a:noFill/>
                      <a:prstDash val="solid"/>
                    </a:lnB>
                    <a:solidFill>
                      <a:schemeClr val="accent3"/>
                    </a:solidFill>
                  </a:tcPr>
                </a:tc>
                <a:tc>
                  <a:txBody>
                    <a:bodyPr/>
                    <a:lstStyle/>
                    <a:p>
                      <a:pPr algn="ctr" fontAlgn="b"/>
                      <a:r>
                        <a:rPr lang="en-GB" sz="800" b="0" i="0" u="none" strike="noStrike" cap="none" spc="0" dirty="0">
                          <a:solidFill>
                            <a:schemeClr val="bg1"/>
                          </a:solidFill>
                          <a:effectLst/>
                          <a:latin typeface="Calibri" panose="020F0502020204030204" pitchFamily="34" charset="0"/>
                        </a:rPr>
                        <a:t>Cost</a:t>
                      </a:r>
                    </a:p>
                  </a:txBody>
                  <a:tcPr marL="43109" marR="43109" marT="51699" marB="43109" anchor="ctr">
                    <a:lnL w="12700" cmpd="sng">
                      <a:noFill/>
                      <a:prstDash val="solid"/>
                    </a:lnL>
                    <a:lnR w="12700" cmpd="sng">
                      <a:noFill/>
                      <a:prstDash val="solid"/>
                    </a:lnR>
                    <a:lnT w="19050" cap="flat" cmpd="sng" algn="ctr">
                      <a:noFill/>
                      <a:prstDash val="solid"/>
                    </a:lnT>
                    <a:lnB w="12700" cmpd="sng">
                      <a:noFill/>
                      <a:prstDash val="solid"/>
                    </a:lnB>
                    <a:solidFill>
                      <a:schemeClr val="accent3"/>
                    </a:solidFill>
                  </a:tcPr>
                </a:tc>
                <a:tc>
                  <a:txBody>
                    <a:bodyPr/>
                    <a:lstStyle/>
                    <a:p>
                      <a:pPr algn="ctr" fontAlgn="b"/>
                      <a:r>
                        <a:rPr lang="en-GB" sz="800" b="0" i="0" u="none" strike="noStrike" cap="none" spc="0" dirty="0">
                          <a:solidFill>
                            <a:schemeClr val="bg1"/>
                          </a:solidFill>
                          <a:effectLst/>
                          <a:latin typeface="Calibri" panose="020F0502020204030204" pitchFamily="34" charset="0"/>
                        </a:rPr>
                        <a:t>Remaining</a:t>
                      </a:r>
                    </a:p>
                  </a:txBody>
                  <a:tcPr marL="43109" marR="43109" marT="51699" marB="43109" anchor="ctr">
                    <a:lnL w="12700" cmpd="sng">
                      <a:noFill/>
                      <a:prstDash val="solid"/>
                    </a:lnL>
                    <a:lnR w="12700" cmpd="sng">
                      <a:noFill/>
                      <a:prstDash val="solid"/>
                    </a:lnR>
                    <a:lnT w="19050" cap="flat" cmpd="sng" algn="ctr">
                      <a:noFill/>
                      <a:prstDash val="solid"/>
                    </a:lnT>
                    <a:lnB w="12700" cmpd="sng">
                      <a:noFill/>
                      <a:prstDash val="solid"/>
                    </a:lnB>
                    <a:solidFill>
                      <a:schemeClr val="accent3"/>
                    </a:solidFill>
                  </a:tcPr>
                </a:tc>
                <a:extLst>
                  <a:ext uri="{0D108BD9-81ED-4DB2-BD59-A6C34878D82A}">
                    <a16:rowId xmlns:a16="http://schemas.microsoft.com/office/drawing/2014/main" val="4055094275"/>
                  </a:ext>
                </a:extLst>
              </a:tr>
              <a:tr h="204517">
                <a:tc>
                  <a:txBody>
                    <a:bodyPr/>
                    <a:lstStyle/>
                    <a:p>
                      <a:pPr algn="ctr" fontAlgn="b"/>
                      <a:r>
                        <a:rPr lang="en-GB" sz="700" b="1" i="0" u="none" strike="noStrike" cap="none" spc="0">
                          <a:solidFill>
                            <a:schemeClr val="tx1"/>
                          </a:solidFill>
                          <a:effectLst/>
                          <a:latin typeface="Calibri" panose="020F0502020204030204" pitchFamily="34" charset="0"/>
                        </a:rPr>
                        <a:t>23 and over</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1220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Private 1 Bedroom</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£743</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£477.00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23106089"/>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Shared 1 Bedroom</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£527</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£693.00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105817378"/>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LA Housing</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£568</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£652.00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677198514"/>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Council Housing</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£350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£870.00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387658614"/>
                  </a:ext>
                </a:extLst>
              </a:tr>
              <a:tr h="218303">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21238973"/>
                  </a:ext>
                </a:extLst>
              </a:tr>
              <a:tr h="204517">
                <a:tc>
                  <a:txBody>
                    <a:bodyPr/>
                    <a:lstStyle/>
                    <a:p>
                      <a:pPr algn="ctr" fontAlgn="b"/>
                      <a:r>
                        <a:rPr lang="en-GB" sz="700" b="1" i="0" u="none" strike="noStrike" cap="none" spc="0">
                          <a:solidFill>
                            <a:schemeClr val="tx1"/>
                          </a:solidFill>
                          <a:effectLst/>
                          <a:latin typeface="Calibri" panose="020F0502020204030204" pitchFamily="34" charset="0"/>
                        </a:rPr>
                        <a:t>21-22</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1163.00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Private 1 Bedroom</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£743</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dirty="0">
                          <a:solidFill>
                            <a:schemeClr val="tx1"/>
                          </a:solidFill>
                          <a:effectLst/>
                          <a:latin typeface="Calibri" panose="020F0502020204030204" pitchFamily="34" charset="0"/>
                        </a:rPr>
                        <a:t>£420.00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500364296"/>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Shared 1 Bedroom</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£527</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£636.00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688468211"/>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LA Housing</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£568</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£595.00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830590587"/>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Council Housing</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£350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£813.00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330949751"/>
                  </a:ext>
                </a:extLst>
              </a:tr>
              <a:tr h="218303">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1"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201302610"/>
                  </a:ext>
                </a:extLst>
              </a:tr>
              <a:tr h="204517">
                <a:tc>
                  <a:txBody>
                    <a:bodyPr/>
                    <a:lstStyle/>
                    <a:p>
                      <a:pPr algn="ctr" fontAlgn="b"/>
                      <a:r>
                        <a:rPr lang="en-GB" sz="700" b="1" i="0" u="none" strike="noStrike" cap="none" spc="0">
                          <a:solidFill>
                            <a:schemeClr val="tx1"/>
                          </a:solidFill>
                          <a:effectLst/>
                          <a:latin typeface="Calibri" panose="020F0502020204030204" pitchFamily="34" charset="0"/>
                        </a:rPr>
                        <a:t>18-20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1021.00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Private 1 Bedroom</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£743</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£278.00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616568292"/>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Shared 1 Bedroom</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£527</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£494.00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478892855"/>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LA Housing</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£568</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£453.00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188091754"/>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Council Housing</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£350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£671.00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501438536"/>
                  </a:ext>
                </a:extLst>
              </a:tr>
              <a:tr h="218303">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1"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31097676"/>
                  </a:ext>
                </a:extLst>
              </a:tr>
              <a:tr h="204517">
                <a:tc>
                  <a:txBody>
                    <a:bodyPr/>
                    <a:lstStyle/>
                    <a:p>
                      <a:pPr algn="ctr" fontAlgn="b"/>
                      <a:r>
                        <a:rPr lang="en-GB" sz="700" b="1" i="0" u="none" strike="noStrike" cap="none" spc="0">
                          <a:solidFill>
                            <a:schemeClr val="tx1"/>
                          </a:solidFill>
                          <a:effectLst/>
                          <a:latin typeface="Calibri" panose="020F0502020204030204" pitchFamily="34" charset="0"/>
                        </a:rPr>
                        <a:t>Under 18</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740.74</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Private 1 Bedroom</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£743</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-£2.26</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705042717"/>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Shared 1 Bedroom</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£527</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£213.74</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37967233"/>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LA Housing</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£568</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£172.74</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876590496"/>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Council Housing</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£350</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£390.74</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140416834"/>
                  </a:ext>
                </a:extLst>
              </a:tr>
              <a:tr h="218303">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1"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694722964"/>
                  </a:ext>
                </a:extLst>
              </a:tr>
              <a:tr h="204517">
                <a:tc>
                  <a:txBody>
                    <a:bodyPr/>
                    <a:lstStyle/>
                    <a:p>
                      <a:pPr algn="ctr" fontAlgn="b"/>
                      <a:r>
                        <a:rPr lang="en-GB" sz="700" b="1" i="0" u="none" strike="noStrike" cap="none" spc="0">
                          <a:solidFill>
                            <a:schemeClr val="tx1"/>
                          </a:solidFill>
                          <a:effectLst/>
                          <a:latin typeface="Calibri" panose="020F0502020204030204" pitchFamily="34" charset="0"/>
                        </a:rPr>
                        <a:t>Apprentice</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689.43</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Private 1 Bedroom</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£743</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-£53.57</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638980583"/>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Shared 1 Bedroom</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£527</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£162.43</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824835411"/>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LA Housing</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£568</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GB" sz="700" b="1" i="0" u="none" strike="noStrike" cap="none" spc="0">
                          <a:solidFill>
                            <a:schemeClr val="tx1"/>
                          </a:solidFill>
                          <a:effectLst/>
                          <a:latin typeface="Calibri" panose="020F0502020204030204" pitchFamily="34" charset="0"/>
                        </a:rPr>
                        <a:t>£121.43</a:t>
                      </a:r>
                    </a:p>
                  </a:txBody>
                  <a:tcPr marL="2279" marR="2279" marT="51699" marB="28739"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167230705"/>
                  </a:ext>
                </a:extLst>
              </a:tr>
              <a:tr h="204517">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endParaRPr lang="en-GB" sz="700" b="0" i="0" u="none" strike="noStrike" cap="none" spc="0">
                        <a:solidFill>
                          <a:schemeClr val="tx1"/>
                        </a:solidFill>
                        <a:effectLst/>
                        <a:latin typeface="Calibri" panose="020F0502020204030204" pitchFamily="34" charset="0"/>
                      </a:endParaRP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Council Housing</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0" i="0" u="none" strike="noStrike" cap="none" spc="0">
                          <a:solidFill>
                            <a:schemeClr val="tx1"/>
                          </a:solidFill>
                          <a:effectLst/>
                          <a:latin typeface="Calibri" panose="020F0502020204030204" pitchFamily="34" charset="0"/>
                        </a:rPr>
                        <a:t>£350</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fontAlgn="b"/>
                      <a:r>
                        <a:rPr lang="en-GB" sz="700" b="1" i="0" u="none" strike="noStrike" cap="none" spc="0" dirty="0">
                          <a:solidFill>
                            <a:schemeClr val="tx1"/>
                          </a:solidFill>
                          <a:effectLst/>
                          <a:latin typeface="Calibri" panose="020F0502020204030204" pitchFamily="34" charset="0"/>
                        </a:rPr>
                        <a:t>£339.43</a:t>
                      </a:r>
                    </a:p>
                  </a:txBody>
                  <a:tcPr marL="2279" marR="2279" marT="51699" marB="28739"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4207414050"/>
                  </a:ext>
                </a:extLst>
              </a:tr>
            </a:tbl>
          </a:graphicData>
        </a:graphic>
      </p:graphicFrame>
    </p:spTree>
    <p:extLst>
      <p:ext uri="{BB962C8B-B14F-4D97-AF65-F5344CB8AC3E}">
        <p14:creationId xmlns:p14="http://schemas.microsoft.com/office/powerpoint/2010/main" val="417243243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F114-9C34-4A76-862A-C0448C0C1F17}"/>
              </a:ext>
            </a:extLst>
          </p:cNvPr>
          <p:cNvSpPr>
            <a:spLocks noGrp="1"/>
          </p:cNvSpPr>
          <p:nvPr>
            <p:ph type="title"/>
          </p:nvPr>
        </p:nvSpPr>
        <p:spPr/>
        <p:txBody>
          <a:bodyPr/>
          <a:lstStyle/>
          <a:p>
            <a:r>
              <a:rPr lang="en-GB" dirty="0"/>
              <a:t>Budget - Bills</a:t>
            </a:r>
          </a:p>
        </p:txBody>
      </p:sp>
      <p:graphicFrame>
        <p:nvGraphicFramePr>
          <p:cNvPr id="6" name="Content Placeholder 2">
            <a:extLst>
              <a:ext uri="{FF2B5EF4-FFF2-40B4-BE49-F238E27FC236}">
                <a16:creationId xmlns:a16="http://schemas.microsoft.com/office/drawing/2014/main" id="{8FB0E06A-71CE-4496-8203-26A309D2201C}"/>
              </a:ext>
            </a:extLst>
          </p:cNvPr>
          <p:cNvGraphicFramePr>
            <a:graphicFrameLocks noGrp="1"/>
          </p:cNvGraphicFramePr>
          <p:nvPr>
            <p:ph idx="1"/>
            <p:extLst>
              <p:ext uri="{D42A27DB-BD31-4B8C-83A1-F6EECF244321}">
                <p14:modId xmlns:p14="http://schemas.microsoft.com/office/powerpoint/2010/main" val="4047912953"/>
              </p:ext>
            </p:extLst>
          </p:nvPr>
        </p:nvGraphicFramePr>
        <p:xfrm>
          <a:off x="838200" y="1452763"/>
          <a:ext cx="10515600" cy="5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3C52AEB-2F18-45A3-BEC3-7B4677E23618}"/>
              </a:ext>
            </a:extLst>
          </p:cNvPr>
          <p:cNvSpPr txBox="1"/>
          <p:nvPr/>
        </p:nvSpPr>
        <p:spPr>
          <a:xfrm>
            <a:off x="7619732" y="4098733"/>
            <a:ext cx="3417902" cy="1569660"/>
          </a:xfrm>
          <a:prstGeom prst="rect">
            <a:avLst/>
          </a:prstGeom>
          <a:noFill/>
        </p:spPr>
        <p:txBody>
          <a:bodyPr wrap="square" rtlCol="0">
            <a:spAutoFit/>
          </a:bodyPr>
          <a:lstStyle/>
          <a:p>
            <a:pPr algn="ctr"/>
            <a:r>
              <a:rPr lang="en-GB" sz="3200" dirty="0"/>
              <a:t>Total Cost of bills:</a:t>
            </a:r>
          </a:p>
          <a:p>
            <a:pPr algn="ctr"/>
            <a:r>
              <a:rPr lang="en-GB" sz="3200" dirty="0">
                <a:solidFill>
                  <a:srgbClr val="FF0000"/>
                </a:solidFill>
              </a:rPr>
              <a:t>£302.25</a:t>
            </a:r>
          </a:p>
        </p:txBody>
      </p:sp>
    </p:spTree>
    <p:extLst>
      <p:ext uri="{BB962C8B-B14F-4D97-AF65-F5344CB8AC3E}">
        <p14:creationId xmlns:p14="http://schemas.microsoft.com/office/powerpoint/2010/main" val="600672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BBC78-8B55-481A-B263-EA2B585EC76C}"/>
              </a:ext>
            </a:extLst>
          </p:cNvPr>
          <p:cNvSpPr>
            <a:spLocks noGrp="1"/>
          </p:cNvSpPr>
          <p:nvPr>
            <p:ph type="title"/>
          </p:nvPr>
        </p:nvSpPr>
        <p:spPr>
          <a:xfrm>
            <a:off x="659234" y="957447"/>
            <a:ext cx="3383280" cy="4943105"/>
          </a:xfrm>
        </p:spPr>
        <p:txBody>
          <a:bodyPr anchor="ctr">
            <a:normAutofit/>
          </a:bodyPr>
          <a:lstStyle/>
          <a:p>
            <a:r>
              <a:rPr lang="en-GB" b="1"/>
              <a:t>Budget - Bills</a:t>
            </a:r>
          </a:p>
        </p:txBody>
      </p:sp>
      <p:sp>
        <p:nvSpPr>
          <p:cNvPr id="12" name="Rectangle 1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70868EC-0E3C-4C8F-AA77-F8143CD1D224}"/>
              </a:ext>
            </a:extLst>
          </p:cNvPr>
          <p:cNvGraphicFramePr>
            <a:graphicFrameLocks noGrp="1"/>
          </p:cNvGraphicFramePr>
          <p:nvPr>
            <p:ph idx="1"/>
            <p:extLst>
              <p:ext uri="{D42A27DB-BD31-4B8C-83A1-F6EECF244321}">
                <p14:modId xmlns:p14="http://schemas.microsoft.com/office/powerpoint/2010/main" val="393380914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27253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F933DBB0346E4B819355D7BFAF982E" ma:contentTypeVersion="16" ma:contentTypeDescription="Create a new document." ma:contentTypeScope="" ma:versionID="fe8ecfd6720e65437d77d5a718dc6382">
  <xsd:schema xmlns:xsd="http://www.w3.org/2001/XMLSchema" xmlns:xs="http://www.w3.org/2001/XMLSchema" xmlns:p="http://schemas.microsoft.com/office/2006/metadata/properties" xmlns:ns2="f1c6c5c4-5d89-43d3-9587-5084f74e4c95" xmlns:ns3="9e8a94fd-47f1-46e6-a829-3831c2929832" targetNamespace="http://schemas.microsoft.com/office/2006/metadata/properties" ma:root="true" ma:fieldsID="14fb52845936b3f126452d41fc2c0e6a" ns2:_="" ns3:_="">
    <xsd:import namespace="f1c6c5c4-5d89-43d3-9587-5084f74e4c95"/>
    <xsd:import namespace="9e8a94fd-47f1-46e6-a829-3831c29298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6c5c4-5d89-43d3-9587-5084f74e4c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c239d6-2a1a-4153-b062-7ab1d19f24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8a94fd-47f1-46e6-a829-3831c29298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fcecb0-5ed9-4808-b5a7-d03a8c601e80}" ma:internalName="TaxCatchAll" ma:showField="CatchAllData" ma:web="9e8a94fd-47f1-46e6-a829-3831c29298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c6c5c4-5d89-43d3-9587-5084f74e4c95">
      <Terms xmlns="http://schemas.microsoft.com/office/infopath/2007/PartnerControls"/>
    </lcf76f155ced4ddcb4097134ff3c332f>
    <TaxCatchAll xmlns="9e8a94fd-47f1-46e6-a829-3831c29298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99FD4-168A-42F8-AEDB-BE5CB7C9B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c6c5c4-5d89-43d3-9587-5084f74e4c95"/>
    <ds:schemaRef ds:uri="9e8a94fd-47f1-46e6-a829-3831c29298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53EC2B-A7FC-4E80-BEF3-A1F56DCD3679}">
  <ds:schemaRefs>
    <ds:schemaRef ds:uri="http://schemas.microsoft.com/office/2006/metadata/properties"/>
    <ds:schemaRef ds:uri="http://schemas.microsoft.com/office/infopath/2007/PartnerControls"/>
    <ds:schemaRef ds:uri="f1c6c5c4-5d89-43d3-9587-5084f74e4c95"/>
    <ds:schemaRef ds:uri="9e8a94fd-47f1-46e6-a829-3831c2929832"/>
  </ds:schemaRefs>
</ds:datastoreItem>
</file>

<file path=customXml/itemProps3.xml><?xml version="1.0" encoding="utf-8"?>
<ds:datastoreItem xmlns:ds="http://schemas.openxmlformats.org/officeDocument/2006/customXml" ds:itemID="{62272CED-C315-4822-87E2-0E5BE1309D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1595</Words>
  <Application>Microsoft Office PowerPoint</Application>
  <PresentationFormat>Widescreen</PresentationFormat>
  <Paragraphs>238</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5" baseType="lpstr">
      <vt:lpstr>Arial</vt:lpstr>
      <vt:lpstr>Avenir Next LT Pro</vt:lpstr>
      <vt:lpstr>Calibri</vt:lpstr>
      <vt:lpstr>AccentBoxVTI</vt:lpstr>
      <vt:lpstr>Worksheet</vt:lpstr>
      <vt:lpstr>Binary Worksheet</vt:lpstr>
      <vt:lpstr>Money Management  How to do it?</vt:lpstr>
      <vt:lpstr>Knowing your income</vt:lpstr>
      <vt:lpstr>Knowing your Outgoings</vt:lpstr>
      <vt:lpstr>Income</vt:lpstr>
      <vt:lpstr>Tax Brackets</vt:lpstr>
      <vt:lpstr>Rent</vt:lpstr>
      <vt:lpstr>Budget - Rent</vt:lpstr>
      <vt:lpstr>Budget - Bills</vt:lpstr>
      <vt:lpstr>Budget - Bills</vt:lpstr>
      <vt:lpstr>Budget - Essentials</vt:lpstr>
      <vt:lpstr>Budget – Rent/Bills/Essentials</vt:lpstr>
      <vt:lpstr>Budget – Fun Money </vt:lpstr>
      <vt:lpstr>Budget – Fun Money</vt:lpstr>
      <vt:lpstr>Budget - Savings</vt:lpstr>
      <vt:lpstr>Budget - Savings</vt:lpstr>
      <vt:lpstr>Budget – Fun vs Savings</vt:lpstr>
      <vt:lpstr>Budget – Fun vs Savings</vt:lpstr>
      <vt:lpstr>Budget</vt:lpstr>
      <vt:lpstr>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Management  How to do it?</dc:title>
  <dc:creator>skye van der vliet</dc:creator>
  <cp:lastModifiedBy>Weathers, Patrick</cp:lastModifiedBy>
  <cp:revision>2</cp:revision>
  <dcterms:created xsi:type="dcterms:W3CDTF">2021-07-22T20:26:27Z</dcterms:created>
  <dcterms:modified xsi:type="dcterms:W3CDTF">2022-11-18T11:14:26Z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0x01010083F933DBB0346E4B819355D7BFAF982E</vt:lpwstr>
  </property>
</Properties>
</file>